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16.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58.jpeg" ContentType="image/jpeg"/>
  <Override PartName="/ppt/media/image56.png" ContentType="image/png"/>
  <Override PartName="/ppt/media/image55.png" ContentType="image/png"/>
  <Override PartName="/ppt/media/image54.png" ContentType="image/png"/>
  <Override PartName="/ppt/media/image34.png" ContentType="image/png"/>
  <Override PartName="/ppt/media/image4.png" ContentType="image/png"/>
  <Override PartName="/ppt/media/image16.png" ContentType="image/png"/>
  <Override PartName="/ppt/media/image27.png" ContentType="image/png"/>
  <Override PartName="/ppt/media/image33.png" ContentType="image/png"/>
  <Override PartName="/ppt/media/image3.png" ContentType="image/png"/>
  <Override PartName="/ppt/media/image15.png" ContentType="image/png"/>
  <Override PartName="/ppt/media/image26.png" ContentType="image/png"/>
  <Override PartName="/ppt/media/image32.png" ContentType="image/png"/>
  <Override PartName="/ppt/media/image2.png" ContentType="image/png"/>
  <Override PartName="/ppt/media/image14.png" ContentType="image/png"/>
  <Override PartName="/ppt/media/image35.png" ContentType="image/png"/>
  <Override PartName="/ppt/media/image5.png" ContentType="image/png"/>
  <Override PartName="/ppt/media/image17.png" ContentType="image/png"/>
  <Override PartName="/ppt/media/image25.png" ContentType="image/png"/>
  <Override PartName="/ppt/media/image62.png" ContentType="image/png"/>
  <Override PartName="/ppt/media/image60.png" ContentType="image/png"/>
  <Override PartName="/ppt/media/image6.jpeg" ContentType="image/jpeg"/>
  <Override PartName="/ppt/media/image18.png" ContentType="image/png"/>
  <Override PartName="/ppt/media/image10.png" ContentType="image/png"/>
  <Override PartName="/ppt/media/image47.png" ContentType="image/png"/>
  <Override PartName="/ppt/media/image63.jpeg" ContentType="image/jpeg"/>
  <Override PartName="/ppt/media/image29.png" ContentType="image/png"/>
  <Override PartName="/ppt/media/image61.png" ContentType="image/png"/>
  <Override PartName="/ppt/media/image24.png" ContentType="image/png"/>
  <Override PartName="/ppt/media/image59.png" ContentType="image/png"/>
  <Override PartName="/ppt/media/image22.png" ContentType="image/png"/>
  <Override PartName="/ppt/media/image57.png" ContentType="image/png"/>
  <Override PartName="/ppt/media/image20.png" ContentType="image/png"/>
  <Override PartName="/ppt/media/image28.png" ContentType="image/png"/>
  <Override PartName="/ppt/media/image1.jpeg" ContentType="image/jpeg"/>
  <Override PartName="/ppt/media/image21.png" ContentType="image/png"/>
  <Override PartName="/ppt/media/image8.png" ContentType="image/png"/>
  <Override PartName="/ppt/media/image38.png" ContentType="image/png"/>
  <Override PartName="/ppt/media/image13.png" ContentType="image/png"/>
  <Override PartName="/ppt/media/image19.png" ContentType="image/png"/>
  <Override PartName="/ppt/media/image7.png" ContentType="image/png"/>
  <Override PartName="/ppt/media/image37.png" ContentType="image/png"/>
  <Override PartName="/ppt/media/image12.png" ContentType="image/png"/>
  <Override PartName="/ppt/media/image49.png" ContentType="image/png"/>
  <Override PartName="/ppt/media/image9.png" ContentType="image/png"/>
  <Override PartName="/ppt/media/image39.png" ContentType="image/png"/>
  <Override PartName="/ppt/media/image11.png" ContentType="image/png"/>
  <Override PartName="/ppt/media/image48.png" ContentType="image/png"/>
  <Override PartName="/ppt/media/image30.png" ContentType="image/png"/>
  <Override PartName="/ppt/media/image31.png" ContentType="image/png"/>
  <Override PartName="/ppt/media/image36.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50.png" ContentType="image/png"/>
  <Override PartName="/ppt/media/image51.png" ContentType="image/png"/>
  <Override PartName="/ppt/media/image52.png" ContentType="image/png"/>
  <Override PartName="/ppt/media/image23.png" ContentType="image/png"/>
  <Override PartName="/ppt/media/image53.jpeg" ContentType="image/jpe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_rels/slide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3.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10.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png>
</file>

<file path=ppt/media/image57.png>
</file>

<file path=ppt/media/image58.jpeg>
</file>

<file path=ppt/media/image59.png>
</file>

<file path=ppt/media/image6.jpeg>
</file>

<file path=ppt/media/image60.png>
</file>

<file path=ppt/media/image61.png>
</file>

<file path=ppt/media/image62.png>
</file>

<file path=ppt/media/image63.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rgbClr val="000000"/>
                </a:solidFill>
                <a:latin typeface="Calibri"/>
              </a:rPr>
              <a:t>Click to move the slide</a:t>
            </a:r>
            <a:endParaRPr b="0" lang="en-US" sz="1800" spc="-1" strike="noStrike">
              <a:solidFill>
                <a:srgbClr val="000000"/>
              </a:solidFill>
              <a:latin typeface="Calibri"/>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IN" sz="2000" spc="-1" strike="noStrike">
                <a:latin typeface="Arial"/>
              </a:rPr>
              <a:t>Click to edit the notes format</a:t>
            </a:r>
            <a:endParaRPr b="0" lang="en-IN" sz="2000" spc="-1" strike="noStrike">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IN" sz="1400" spc="-1" strike="noStrike">
                <a:latin typeface="Times New Roman"/>
              </a:rPr>
              <a:t>&lt;header&gt;</a:t>
            </a:r>
            <a:endParaRPr b="0" lang="en-IN" sz="1400" spc="-1" strike="noStrike">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en-IN" sz="1400" spc="-1" strike="noStrike">
                <a:latin typeface="Times New Roman"/>
              </a:defRPr>
            </a:lvl1pPr>
          </a:lstStyle>
          <a:p>
            <a:pPr algn="r">
              <a:buNone/>
            </a:pPr>
            <a:r>
              <a:rPr b="0" lang="en-IN" sz="1400" spc="-1" strike="noStrike">
                <a:latin typeface="Times New Roman"/>
              </a:rPr>
              <a:t>&lt;date/time&gt;</a:t>
            </a:r>
            <a:endParaRPr b="0" lang="en-IN" sz="1400" spc="-1" strike="noStrike">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en-IN" sz="1400" spc="-1" strike="noStrike">
                <a:latin typeface="Times New Roman"/>
              </a:defRPr>
            </a:lvl1pPr>
          </a:lstStyle>
          <a:p>
            <a:r>
              <a:rPr b="0" lang="en-IN" sz="1400" spc="-1" strike="noStrike">
                <a:latin typeface="Times New Roman"/>
              </a:rPr>
              <a:t>&lt;footer&gt;</a:t>
            </a:r>
            <a:endParaRPr b="0" lang="en-IN" sz="1400" spc="-1" strike="noStrike">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en-IN" sz="1400" spc="-1" strike="noStrike">
                <a:latin typeface="Times New Roman"/>
              </a:defRPr>
            </a:lvl1pPr>
          </a:lstStyle>
          <a:p>
            <a:pPr algn="r">
              <a:buNone/>
            </a:pPr>
            <a:fld id="{06DFCB4D-5D8E-47A2-9A04-7A4096C9C272}"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PlaceHolder 1"/>
          <p:cNvSpPr>
            <a:spLocks noGrp="1"/>
          </p:cNvSpPr>
          <p:nvPr>
            <p:ph type="sldImg"/>
          </p:nvPr>
        </p:nvSpPr>
        <p:spPr>
          <a:xfrm>
            <a:off x="685800" y="1143000"/>
            <a:ext cx="5486040" cy="3085920"/>
          </a:xfrm>
          <a:prstGeom prst="rect">
            <a:avLst/>
          </a:prstGeom>
          <a:ln w="0">
            <a:noFill/>
          </a:ln>
        </p:spPr>
      </p:sp>
      <p:sp>
        <p:nvSpPr>
          <p:cNvPr id="360"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61" name="PlaceHolder 3"/>
          <p:cNvSpPr>
            <a:spLocks noGrp="1"/>
          </p:cNvSpPr>
          <p:nvPr>
            <p:ph type="sldNum" idx="31"/>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81ED3BFE-3CC9-4E0F-BD0E-5E7542B39F4C}"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PlaceHolder 1"/>
          <p:cNvSpPr>
            <a:spLocks noGrp="1"/>
          </p:cNvSpPr>
          <p:nvPr>
            <p:ph type="sldImg"/>
          </p:nvPr>
        </p:nvSpPr>
        <p:spPr>
          <a:xfrm>
            <a:off x="685800" y="1143000"/>
            <a:ext cx="5486040" cy="3085920"/>
          </a:xfrm>
          <a:prstGeom prst="rect">
            <a:avLst/>
          </a:prstGeom>
          <a:ln w="0">
            <a:noFill/>
          </a:ln>
        </p:spPr>
      </p:sp>
      <p:sp>
        <p:nvSpPr>
          <p:cNvPr id="354"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55" name="PlaceHolder 3"/>
          <p:cNvSpPr>
            <a:spLocks noGrp="1"/>
          </p:cNvSpPr>
          <p:nvPr>
            <p:ph type="sldNum" idx="29"/>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0FCB112E-2E95-4124-ADC9-F909CE861122}"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PlaceHolder 1"/>
          <p:cNvSpPr>
            <a:spLocks noGrp="1"/>
          </p:cNvSpPr>
          <p:nvPr>
            <p:ph type="sldImg"/>
          </p:nvPr>
        </p:nvSpPr>
        <p:spPr>
          <a:xfrm>
            <a:off x="685800" y="1143000"/>
            <a:ext cx="5486040" cy="3085920"/>
          </a:xfrm>
          <a:prstGeom prst="rect">
            <a:avLst/>
          </a:prstGeom>
          <a:ln w="0">
            <a:noFill/>
          </a:ln>
        </p:spPr>
      </p:sp>
      <p:sp>
        <p:nvSpPr>
          <p:cNvPr id="357"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58" name="PlaceHolder 3"/>
          <p:cNvSpPr>
            <a:spLocks noGrp="1"/>
          </p:cNvSpPr>
          <p:nvPr>
            <p:ph type="sldNum" idx="30"/>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CC119C50-38C4-48CE-B9C5-A3F3B2979423}" type="slidenum">
              <a:rPr b="0" lang="en-US" sz="1200" spc="-1" strike="noStrike">
                <a:latin typeface="Times New Roman"/>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54459B18-34C6-48AA-B929-082B23C0204D}"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sldNum" idx="2"/>
          </p:nvPr>
        </p:nvSpPr>
        <p:spPr/>
        <p:txBody>
          <a:bodyPr/>
          <a:p>
            <a:fld id="{0D1233B1-D67D-463A-922E-C3DA686D2990}"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2"/>
          </p:nvPr>
        </p:nvSpPr>
        <p:spPr/>
        <p:txBody>
          <a:bodyPr/>
          <a:p>
            <a:fld id="{DE1567E4-068F-4B5F-92A0-C7B9009B8C39}"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67D5DE5F-9C7A-43F3-A206-AC9BD763C6EC}"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sldNum" idx="2"/>
          </p:nvPr>
        </p:nvSpPr>
        <p:spPr/>
        <p:txBody>
          <a:bodyPr/>
          <a:p>
            <a:fld id="{58420564-DC17-4FCC-A9B3-A41088B58521}"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sldNum" idx="2"/>
          </p:nvPr>
        </p:nvSpPr>
        <p:spPr/>
        <p:txBody>
          <a:bodyPr/>
          <a:p>
            <a:fld id="{E991193E-E39C-4216-B5B1-475261A877D7}"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468A77B2-7B72-4B30-9C64-385C995389B0}"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AC88A2A7-D18F-4B2F-A262-FF4CF5E54186}"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476E44F3-C578-48F6-8D13-EDD371318C5D}"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D36D39AB-07E5-48D4-8127-C517F230B450}"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sldNum" idx="2"/>
          </p:nvPr>
        </p:nvSpPr>
        <p:spPr/>
        <p:txBody>
          <a:bodyPr/>
          <a:p>
            <a:fld id="{20F5B4E6-1FD1-45F6-BA80-1EF55B819CF4}"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sldNum" idx="2"/>
          </p:nvPr>
        </p:nvSpPr>
        <p:spPr/>
        <p:txBody>
          <a:bodyPr/>
          <a:p>
            <a:fld id="{FCE44FB1-15A4-4C51-939B-2BF9E7915B9C}"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808994C8-47F8-4094-B6A8-2FF5349159B1}" type="slidenum">
              <a:t>&lt;#&gt;</a:t>
            </a:fld>
          </a:p>
        </p:txBody>
      </p:sp>
      <p:sp>
        <p:nvSpPr>
          <p:cNvPr id="4" name="PlaceHolder 3"/>
          <p:cNvSpPr>
            <a:spLocks noGrp="1"/>
          </p:cNvSpPr>
          <p:nvPr>
            <p:ph type="dt" idx="3"/>
          </p:nvPr>
        </p:nvSpPr>
        <p:spPr/>
        <p:txBody>
          <a:bodyPr/>
          <a:p>
            <a:r>
              <a:rPr lang="en-I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25CEC06E-0314-4CA8-ADC5-410A011D8E82}"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108B7944-4619-4B5B-A802-4E1BD6650F18}" type="slidenum">
              <a:t>&lt;#&gt;</a:t>
            </a:fld>
          </a:p>
        </p:txBody>
      </p:sp>
      <p:sp>
        <p:nvSpPr>
          <p:cNvPr id="6" name="PlaceHolder 5"/>
          <p:cNvSpPr>
            <a:spLocks noGrp="1"/>
          </p:cNvSpPr>
          <p:nvPr>
            <p:ph type="dt" idx="3"/>
          </p:nvPr>
        </p:nvSpPr>
        <p:spPr/>
        <p:txBody>
          <a:bodyPr/>
          <a:p>
            <a:r>
              <a:rPr lang="en-I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8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3D92BBBB-DB2B-4C5A-9E96-DF2C6FC6A27E}"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CB0CA90C-A5AF-4122-90CC-8C1E78F856D8}"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067A7B3D-006E-4E80-8698-BB4F388FABB3}" type="slidenum">
              <a:t>&lt;#&gt;</a:t>
            </a:fld>
          </a:p>
        </p:txBody>
      </p:sp>
      <p:sp>
        <p:nvSpPr>
          <p:cNvPr id="5" name="PlaceHolder 4"/>
          <p:cNvSpPr>
            <a:spLocks noGrp="1"/>
          </p:cNvSpPr>
          <p:nvPr>
            <p:ph type="dt" idx="3"/>
          </p:nvPr>
        </p:nvSpPr>
        <p:spPr/>
        <p:txBody>
          <a:bodyPr/>
          <a:p>
            <a:r>
              <a:rPr lang="en-I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24C7E6E3-6B1A-40E4-8933-687154F0C731}"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A83CB234-EE7D-46AD-B445-13C2AC491C8B}"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C27F430E-817B-4DB1-8E6E-69FBB1EEC7C7}" type="slidenum">
              <a:t>&lt;#&gt;</a:t>
            </a:fld>
          </a:p>
        </p:txBody>
      </p:sp>
      <p:sp>
        <p:nvSpPr>
          <p:cNvPr id="8" name="PlaceHolder 7"/>
          <p:cNvSpPr>
            <a:spLocks noGrp="1"/>
          </p:cNvSpPr>
          <p:nvPr>
            <p:ph type="dt" idx="3"/>
          </p:nvPr>
        </p:nvSpPr>
        <p:spPr/>
        <p:txBody>
          <a:bodyPr/>
          <a:p>
            <a:r>
              <a:rPr lang="en-I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6453488A-9D41-42AB-B1CC-A4B69102DCB0}" type="slidenum">
              <a:t>&lt;#&gt;</a:t>
            </a:fld>
          </a:p>
        </p:txBody>
      </p:sp>
      <p:sp>
        <p:nvSpPr>
          <p:cNvPr id="7" name="PlaceHolder 6"/>
          <p:cNvSpPr>
            <a:spLocks noGrp="1"/>
          </p:cNvSpPr>
          <p:nvPr>
            <p:ph type="dt" idx="3"/>
          </p:nvPr>
        </p:nvSpPr>
        <p:spPr/>
        <p:txBody>
          <a:bodyPr/>
          <a:p>
            <a:r>
              <a:rPr lang="en-I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1FC09038-332A-4C0F-8C94-EB87D51CC0AC}" type="slidenum">
              <a:t>&lt;#&gt;</a:t>
            </a:fld>
          </a:p>
        </p:txBody>
      </p:sp>
      <p:sp>
        <p:nvSpPr>
          <p:cNvPr id="9" name="PlaceHolder 8"/>
          <p:cNvSpPr>
            <a:spLocks noGrp="1"/>
          </p:cNvSpPr>
          <p:nvPr>
            <p:ph type="dt" idx="3"/>
          </p:nvPr>
        </p:nvSpPr>
        <p:spPr/>
        <p:txBody>
          <a:bodyPr/>
          <a:p>
            <a:r>
              <a:rPr lang="en-I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1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B6E6CA47-02B9-4E30-B0CD-E743F029AF16}" type="slidenum">
              <a:t>&lt;#&gt;</a:t>
            </a:fld>
          </a:p>
        </p:txBody>
      </p:sp>
      <p:sp>
        <p:nvSpPr>
          <p:cNvPr id="11" name="PlaceHolder 10"/>
          <p:cNvSpPr>
            <a:spLocks noGrp="1"/>
          </p:cNvSpPr>
          <p:nvPr>
            <p:ph type="dt" idx="3"/>
          </p:nvPr>
        </p:nvSpPr>
        <p:spPr/>
        <p:txBody>
          <a:bodyPr/>
          <a:p>
            <a:r>
              <a:rPr lang="en-IN"/>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2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5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0000" rIns="90000" tIns="45000" bIns="45000" anchor="b">
            <a:normAutofit/>
          </a:bodyPr>
          <a:p>
            <a:pPr algn="ctr">
              <a:lnSpc>
                <a:spcPct val="90000"/>
              </a:lnSpc>
              <a:buNone/>
            </a:pPr>
            <a:r>
              <a:rPr b="0" lang="en-US" sz="4800" spc="-1" strike="noStrike">
                <a:solidFill>
                  <a:srgbClr val="005493"/>
                </a:solidFill>
                <a:latin typeface="IBM Plex Mono SemiBold"/>
                <a:ea typeface="IBM Plex Mono SemiBold"/>
              </a:rPr>
              <a:t>Click to edit Master title style</a:t>
            </a:r>
            <a:endParaRPr b="0" lang="en-US" sz="4800" spc="-1" strike="noStrike">
              <a:solidFill>
                <a:srgbClr val="000000"/>
              </a:solidFill>
              <a:latin typeface="Calibri"/>
            </a:endParaRPr>
          </a:p>
        </p:txBody>
      </p:sp>
      <p:sp>
        <p:nvSpPr>
          <p:cNvPr id="1" name="PlaceHolder 2"/>
          <p:cNvSpPr>
            <a:spLocks noGrp="1"/>
          </p:cNvSpPr>
          <p:nvPr>
            <p:ph type="ftr" idx="1"/>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a:t>
            </a:r>
            <a:r>
              <a:rPr b="0" lang="en-US" sz="2800" spc="-1" strike="noStrike">
                <a:solidFill>
                  <a:srgbClr val="000000"/>
                </a:solidFill>
                <a:latin typeface="Calibri"/>
              </a:rPr>
              <a:t>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a:t>
            </a:r>
            <a:r>
              <a:rPr b="0" lang="en-US" sz="2000" spc="-1" strike="noStrike">
                <a:solidFill>
                  <a:srgbClr val="000000"/>
                </a:solidFill>
                <a:latin typeface="Calibri"/>
              </a:rPr>
              <a:t>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a:t>
            </a:r>
            <a:r>
              <a:rPr b="0" lang="en-US" sz="2000" spc="-1" strike="noStrike">
                <a:solidFill>
                  <a:srgbClr val="000000"/>
                </a:solidFill>
                <a:latin typeface="Calibri"/>
              </a:rPr>
              <a:t>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a:t>
            </a:r>
            <a:r>
              <a:rPr b="0" lang="en-US" sz="2000" spc="-1" strike="noStrike">
                <a:solidFill>
                  <a:srgbClr val="000000"/>
                </a:solidFill>
                <a:latin typeface="Calibri"/>
              </a:rPr>
              <a:t>Outline </a:t>
            </a:r>
            <a:r>
              <a:rPr b="0" lang="en-US" sz="2000" spc="-1" strike="noStrike">
                <a:solidFill>
                  <a:srgbClr val="000000"/>
                </a:solidFill>
                <a:latin typeface="Calibri"/>
              </a:rPr>
              <a:t>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idx="2"/>
          </p:nvPr>
        </p:nvSpPr>
        <p:spPr>
          <a:xfrm>
            <a:off x="8714880" y="602568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07AFF80-3E11-4731-80AA-BBE27DB68257}" type="slidenum">
              <a:rPr b="0" lang="en-US" sz="1600" spc="-1" strike="noStrike">
                <a:solidFill>
                  <a:srgbClr val="1c7ddb"/>
                </a:solidFill>
                <a:latin typeface="Abadi"/>
              </a:rPr>
              <a:t>&lt;number&gt;</a:t>
            </a:fld>
            <a:endParaRPr b="0" lang="en-IN" sz="1600" spc="-1" strike="noStrike">
              <a:latin typeface="Times New Roman"/>
            </a:endParaRPr>
          </a:p>
        </p:txBody>
      </p:sp>
      <p:sp>
        <p:nvSpPr>
          <p:cNvPr id="4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4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a:t>
            </a:r>
            <a:r>
              <a:rPr b="0" lang="en-US" sz="2800" spc="-1" strike="noStrike">
                <a:solidFill>
                  <a:srgbClr val="000000"/>
                </a:solidFill>
                <a:latin typeface="Calibri"/>
              </a:rPr>
              <a:t>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Outline </a:t>
            </a:r>
            <a:r>
              <a:rPr b="0" lang="en-US" sz="2000" spc="-1" strike="noStrike">
                <a:solidFill>
                  <a:srgbClr val="000000"/>
                </a:solidFill>
                <a:latin typeface="Calibri"/>
              </a:rPr>
              <a:t>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831960" y="1709640"/>
            <a:ext cx="10515240" cy="2852280"/>
          </a:xfrm>
          <a:prstGeom prst="rect">
            <a:avLst/>
          </a:prstGeom>
          <a:noFill/>
          <a:ln w="0">
            <a:noFill/>
          </a:ln>
        </p:spPr>
        <p:txBody>
          <a:bodyPr lIns="90000" rIns="90000" tIns="45000" bIns="45000" anchor="b">
            <a:noAutofit/>
          </a:bodyPr>
          <a:p>
            <a:pPr>
              <a:lnSpc>
                <a:spcPct val="90000"/>
              </a:lnSpc>
              <a:buNone/>
            </a:pPr>
            <a:r>
              <a:rPr b="0" lang="en-US"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79" name="PlaceHolder 2"/>
          <p:cNvSpPr>
            <a:spLocks noGrp="1"/>
          </p:cNvSpPr>
          <p:nvPr>
            <p:ph type="body"/>
          </p:nvPr>
        </p:nvSpPr>
        <p:spPr>
          <a:xfrm>
            <a:off x="831960" y="4589640"/>
            <a:ext cx="10515240" cy="1499760"/>
          </a:xfrm>
          <a:prstGeom prst="rect">
            <a:avLst/>
          </a:prstGeom>
          <a:noFill/>
          <a:ln w="0">
            <a:noFill/>
          </a:ln>
        </p:spPr>
        <p:txBody>
          <a:bodyPr lIns="90000" rIns="90000" tIns="45000" bIns="45000" anchor="t">
            <a:noAutofit/>
          </a:bodyPr>
          <a:p>
            <a:pPr>
              <a:lnSpc>
                <a:spcPct val="90000"/>
              </a:lnSpc>
              <a:spcBef>
                <a:spcPts val="1001"/>
              </a:spcBef>
              <a:buNone/>
              <a:tabLst>
                <a:tab algn="l" pos="0"/>
              </a:tabLst>
            </a:pPr>
            <a:r>
              <a:rPr b="0" lang="en-US" sz="2400" spc="-1" strike="noStrike">
                <a:solidFill>
                  <a:srgbClr val="8b8b8b"/>
                </a:solidFill>
                <a:latin typeface="Calibri"/>
              </a:rPr>
              <a:t>Click to edit Master text styles</a:t>
            </a:r>
            <a:endParaRPr b="0" lang="en-US" sz="2400" spc="-1" strike="noStrike">
              <a:solidFill>
                <a:srgbClr val="000000"/>
              </a:solidFill>
              <a:latin typeface="Calibri"/>
            </a:endParaRPr>
          </a:p>
        </p:txBody>
      </p:sp>
      <p:sp>
        <p:nvSpPr>
          <p:cNvPr id="80" name="PlaceHolder 3"/>
          <p:cNvSpPr>
            <a:spLocks noGrp="1"/>
          </p:cNvSpPr>
          <p:nvPr>
            <p:ph type="dt" idx="3"/>
          </p:nvPr>
        </p:nvSpPr>
        <p:spPr>
          <a:xfrm>
            <a:off x="838080" y="6356520"/>
            <a:ext cx="2742840" cy="364680"/>
          </a:xfrm>
          <a:prstGeom prst="rect">
            <a:avLst/>
          </a:prstGeom>
          <a:noFill/>
          <a:ln w="0">
            <a:noFill/>
          </a:ln>
        </p:spPr>
        <p:txBody>
          <a:bodyPr lIns="90000" rIns="90000" tIns="45000" bIns="45000" anchor="t">
            <a:noAutofit/>
          </a:bodyPr>
          <a:lstStyle>
            <a:lvl1pPr>
              <a:lnSpc>
                <a:spcPct val="100000"/>
              </a:lnSpc>
              <a:buNone/>
              <a:defRPr b="0" lang="en-US" sz="1800" spc="-1" strike="noStrike">
                <a:solidFill>
                  <a:srgbClr val="000000"/>
                </a:solidFill>
                <a:latin typeface="Calibri"/>
              </a:defRPr>
            </a:lvl1pPr>
          </a:lstStyle>
          <a:p>
            <a:pPr>
              <a:lnSpc>
                <a:spcPct val="100000"/>
              </a:lnSpc>
              <a:buNone/>
            </a:pPr>
            <a:r>
              <a:rPr b="0" lang="en-US" sz="1800" spc="-1" strike="noStrike">
                <a:solidFill>
                  <a:srgbClr val="000000"/>
                </a:solidFill>
                <a:latin typeface="Calibri"/>
              </a:rPr>
              <a:t>&lt;date/time&gt;</a:t>
            </a:r>
            <a:endParaRPr b="0" lang="en-IN" sz="1800" spc="-1" strike="noStrike">
              <a:latin typeface="Times New Roman"/>
            </a:endParaRPr>
          </a:p>
        </p:txBody>
      </p:sp>
      <p:sp>
        <p:nvSpPr>
          <p:cNvPr id="81" name="PlaceHolder 4"/>
          <p:cNvSpPr>
            <a:spLocks noGrp="1"/>
          </p:cNvSpPr>
          <p:nvPr>
            <p:ph type="ftr" idx="4"/>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82" name="PlaceHolder 5"/>
          <p:cNvSpPr>
            <a:spLocks noGrp="1"/>
          </p:cNvSpPr>
          <p:nvPr>
            <p:ph type="sldNum" idx="5"/>
          </p:nvPr>
        </p:nvSpPr>
        <p:spPr>
          <a:xfrm>
            <a:off x="8714880" y="602568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EA635977-0929-4628-9898-14A82212DACC}" type="slidenum">
              <a:rPr b="0" lang="en-US" sz="1600" spc="-1" strike="noStrike">
                <a:solidFill>
                  <a:srgbClr val="1c7ddb"/>
                </a:solidFill>
                <a:latin typeface="Abadi"/>
              </a:rPr>
              <a:t>&lt;number&gt;</a:t>
            </a:fld>
            <a:endParaRPr b="0" lang="en-IN" sz="16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body"/>
          </p:nvPr>
        </p:nvSpPr>
        <p:spPr>
          <a:xfrm>
            <a:off x="838080" y="365040"/>
            <a:ext cx="7733880" cy="581148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600">
              <a:lnSpc>
                <a:spcPct val="90000"/>
              </a:lnSpc>
              <a:spcBef>
                <a:spcPts val="499"/>
              </a:spcBef>
              <a:buClr>
                <a:srgbClr val="000000"/>
              </a:buClr>
              <a:buFont typeface="Arial"/>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600">
              <a:lnSpc>
                <a:spcPct val="90000"/>
              </a:lnSpc>
              <a:spcBef>
                <a:spcPts val="499"/>
              </a:spcBef>
              <a:buClr>
                <a:srgbClr val="000000"/>
              </a:buClr>
              <a:buFont typeface="Arial"/>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600">
              <a:lnSpc>
                <a:spcPct val="90000"/>
              </a:lnSpc>
              <a:spcBef>
                <a:spcPts val="499"/>
              </a:spcBef>
              <a:buClr>
                <a:srgbClr val="000000"/>
              </a:buClr>
              <a:buFont typeface="Arial"/>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600">
              <a:lnSpc>
                <a:spcPct val="90000"/>
              </a:lnSpc>
              <a:spcBef>
                <a:spcPts val="499"/>
              </a:spcBef>
              <a:buClr>
                <a:srgbClr val="000000"/>
              </a:buClr>
              <a:buFont typeface="Arial"/>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120" name="PlaceHolder 2"/>
          <p:cNvSpPr>
            <a:spLocks noGrp="1"/>
          </p:cNvSpPr>
          <p:nvPr>
            <p:ph type="ftr" idx="6"/>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121" name="PlaceHolder 3"/>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s://github.com/SRDdev/IBM-Course.git"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png"/><Relationship Id="rId3"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png"/><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image" Target="../media/image51.pn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53.jpe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image" Target="../media/image55.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58.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59.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60.png"/><Relationship Id="rId2" Type="http://schemas.openxmlformats.org/officeDocument/2006/relationships/image" Target="../media/image61.png"/><Relationship Id="rId3"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63.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9920" y="4892040"/>
            <a:ext cx="2514240" cy="366120"/>
          </a:xfrm>
          <a:prstGeom prst="rect">
            <a:avLst/>
          </a:prstGeom>
          <a:noFill/>
          <a:ln w="0">
            <a:noFill/>
          </a:ln>
        </p:spPr>
        <p:style>
          <a:lnRef idx="0"/>
          <a:fillRef idx="0"/>
          <a:effectRef idx="0"/>
          <a:fontRef idx="minor"/>
        </p:style>
        <p:txBody>
          <a:bodyPr anchor="t">
            <a:spAutoFit/>
          </a:bodyPr>
          <a:p>
            <a:pPr>
              <a:lnSpc>
                <a:spcPct val="100000"/>
              </a:lnSpc>
              <a:buNone/>
            </a:pPr>
            <a:endParaRPr b="0" lang="en-IN" sz="1800" spc="-1" strike="noStrike">
              <a:latin typeface="Arial"/>
            </a:endParaRPr>
          </a:p>
          <a:p>
            <a:pPr>
              <a:lnSpc>
                <a:spcPct val="100000"/>
              </a:lnSpc>
              <a:buNone/>
            </a:pPr>
            <a:r>
              <a:rPr b="0" lang="en-US" sz="1800" spc="-1" strike="noStrike">
                <a:solidFill>
                  <a:srgbClr val="e7e6e6"/>
                </a:solidFill>
                <a:latin typeface="Abadi"/>
              </a:rPr>
              <a:t>June 27, 2024</a:t>
            </a:r>
            <a:endParaRPr b="0" lang="en-IN" sz="1800" spc="-1" strike="noStrike">
              <a:latin typeface="Arial"/>
            </a:endParaRPr>
          </a:p>
        </p:txBody>
      </p:sp>
      <p:pic>
        <p:nvPicPr>
          <p:cNvPr id="165" name="Picture 2" descr="IBM Skills Network Logo - Horizontal-noai copy.png"/>
          <p:cNvPicPr/>
          <p:nvPr/>
        </p:nvPicPr>
        <p:blipFill>
          <a:blip r:embed="rId2"/>
          <a:stretch/>
        </p:blipFill>
        <p:spPr>
          <a:xfrm>
            <a:off x="889920" y="676800"/>
            <a:ext cx="2103840" cy="62892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8" name="PlaceHolder 1"/>
          <p:cNvSpPr>
            <a:spLocks noGrp="1"/>
          </p:cNvSpPr>
          <p:nvPr>
            <p:ph/>
          </p:nvPr>
        </p:nvSpPr>
        <p:spPr>
          <a:xfrm>
            <a:off x="6085440" y="1486440"/>
            <a:ext cx="5372280" cy="5228640"/>
          </a:xfrm>
          <a:prstGeom prst="rect">
            <a:avLst/>
          </a:prstGeom>
          <a:noFill/>
          <a:ln w="0">
            <a:noFill/>
          </a:ln>
        </p:spPr>
        <p:txBody>
          <a:bodyPr anchor="t">
            <a:noAutofit/>
          </a:bodyPr>
          <a:p>
            <a:pPr>
              <a:lnSpc>
                <a:spcPct val="100000"/>
              </a:lnSpc>
              <a:buNone/>
            </a:pPr>
            <a:r>
              <a:rPr b="0" lang="en-US" sz="2200" spc="-1" strike="noStrike">
                <a:solidFill>
                  <a:srgbClr val="292929"/>
                </a:solidFill>
                <a:latin typeface="Abadi"/>
              </a:rPr>
              <a:t>We performed exploratory data analysis and determined the training labels.</a:t>
            </a:r>
            <a:endParaRPr b="0" lang="en-US" sz="2200" spc="-1" strike="noStrike">
              <a:solidFill>
                <a:srgbClr val="000000"/>
              </a:solidFill>
              <a:latin typeface="Calibri"/>
            </a:endParaRPr>
          </a:p>
          <a:p>
            <a:pPr>
              <a:lnSpc>
                <a:spcPct val="100000"/>
              </a:lnSpc>
              <a:buNone/>
            </a:pPr>
            <a:r>
              <a:rPr b="0" lang="en-US" sz="2200" spc="-1" strike="noStrike">
                <a:solidFill>
                  <a:srgbClr val="292929"/>
                </a:solidFill>
                <a:latin typeface="Abadi"/>
              </a:rPr>
              <a:t>We calculated the number of launches at each site, and the number and occurrence of each orbits</a:t>
            </a:r>
            <a:endParaRPr b="0" lang="en-US" sz="2200" spc="-1" strike="noStrike">
              <a:solidFill>
                <a:srgbClr val="000000"/>
              </a:solidFill>
              <a:latin typeface="Calibri"/>
            </a:endParaRPr>
          </a:p>
          <a:p>
            <a:pPr>
              <a:lnSpc>
                <a:spcPct val="100000"/>
              </a:lnSpc>
              <a:buNone/>
            </a:pPr>
            <a:r>
              <a:rPr b="0" lang="en-US" sz="2200" spc="-1" strike="noStrike">
                <a:solidFill>
                  <a:srgbClr val="292929"/>
                </a:solidFill>
                <a:latin typeface="Abadi"/>
              </a:rPr>
              <a:t>We created landing outcome label from outcome column and exported the results to csv.</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ea typeface="Noto Sans CJK SC"/>
              </a:rPr>
              <a:t>The link to the notebook is : </a:t>
            </a:r>
            <a:r>
              <a:rPr b="0" lang="en-US" sz="2200" spc="-1" strike="noStrike">
                <a:solidFill>
                  <a:srgbClr val="292929"/>
                </a:solidFill>
                <a:latin typeface="Calibri"/>
                <a:ea typeface="Calibri"/>
              </a:rPr>
              <a:t>https://github.com/SRDdev/IBM-Course.git</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Wrangling</a:t>
            </a:r>
            <a:endParaRPr b="0" lang="en-IN" sz="4000" spc="-1" strike="noStrike">
              <a:latin typeface="Arial"/>
            </a:endParaRPr>
          </a:p>
        </p:txBody>
      </p:sp>
      <p:sp>
        <p:nvSpPr>
          <p:cNvPr id="190" name="Content Placeholder 4"/>
          <p:cNvSpPr/>
          <p:nvPr/>
        </p:nvSpPr>
        <p:spPr>
          <a:xfrm>
            <a:off x="838080" y="1486440"/>
            <a:ext cx="5257440" cy="4739760"/>
          </a:xfrm>
          <a:prstGeom prst="rect">
            <a:avLst/>
          </a:prstGeom>
          <a:noFill/>
          <a:ln w="0">
            <a:noFill/>
          </a:ln>
        </p:spPr>
        <p:style>
          <a:lnRef idx="0"/>
          <a:fillRef idx="0"/>
          <a:effectRef idx="0"/>
          <a:fontRef idx="minor"/>
        </p:style>
        <p:txBody>
          <a:bodyPr lIns="90000" rIns="90000" tIns="45000" bIns="45000" anchor="t">
            <a:noAutofit/>
          </a:bodyPr>
          <a:p>
            <a:pPr>
              <a:lnSpc>
                <a:spcPct val="90000"/>
              </a:lnSpc>
              <a:spcBef>
                <a:spcPts val="1001"/>
              </a:spcBef>
              <a:buNone/>
            </a:pPr>
            <a:endParaRPr b="0" lang="en-IN" sz="2800" spc="-1" strike="noStrike">
              <a:latin typeface="Arial"/>
            </a:endParaRPr>
          </a:p>
          <a:p>
            <a:pPr>
              <a:lnSpc>
                <a:spcPct val="90000"/>
              </a:lnSpc>
              <a:spcBef>
                <a:spcPts val="1001"/>
              </a:spcBef>
              <a:buNone/>
            </a:pPr>
            <a:endParaRPr b="0" lang="en-IN" sz="2800" spc="-1" strike="noStrike">
              <a:latin typeface="Arial"/>
            </a:endParaRPr>
          </a:p>
          <a:p>
            <a:pPr>
              <a:lnSpc>
                <a:spcPct val="90000"/>
              </a:lnSpc>
              <a:spcBef>
                <a:spcPts val="1001"/>
              </a:spcBef>
              <a:buNone/>
            </a:pPr>
            <a:endParaRPr b="0" lang="en-IN" sz="2800" spc="-1" strike="noStrike">
              <a:latin typeface="Arial"/>
            </a:endParaRPr>
          </a:p>
        </p:txBody>
      </p:sp>
      <p:pic>
        <p:nvPicPr>
          <p:cNvPr id="191" name="Picture 2" descr=""/>
          <p:cNvPicPr/>
          <p:nvPr/>
        </p:nvPicPr>
        <p:blipFill>
          <a:blip r:embed="rId2"/>
          <a:stretch/>
        </p:blipFill>
        <p:spPr>
          <a:xfrm>
            <a:off x="838080" y="1488960"/>
            <a:ext cx="5016960" cy="3986280"/>
          </a:xfrm>
          <a:prstGeom prst="rect">
            <a:avLst/>
          </a:prstGeom>
          <a:ln w="0">
            <a:noFill/>
          </a:ln>
        </p:spPr>
      </p:pic>
      <p:sp>
        <p:nvSpPr>
          <p:cNvPr id="3" name="PlaceHolder 2"/>
          <p:cNvSpPr>
            <a:spLocks noGrp="1"/>
          </p:cNvSpPr>
          <p:nvPr>
            <p:ph type="sldNum" idx="2"/>
          </p:nvPr>
        </p:nvSpPr>
        <p:spPr/>
        <p:txBody>
          <a:bodyPr/>
          <a:p>
            <a:fld id="{50896A5A-2625-4991-8E91-66639735AC3A}"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2" name="PlaceHolder 1"/>
          <p:cNvSpPr>
            <a:spLocks noGrp="1"/>
          </p:cNvSpPr>
          <p:nvPr>
            <p:ph type="sldNum" idx="14"/>
          </p:nvPr>
        </p:nvSpPr>
        <p:spPr>
          <a:xfrm>
            <a:off x="8714880" y="643356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F22FA84A-5CE1-4A57-8FE3-C61B949D8499}" type="slidenum">
              <a:rPr b="0" lang="en-US" sz="1600" spc="-1" strike="noStrike">
                <a:solidFill>
                  <a:srgbClr val="1c7ddb"/>
                </a:solidFill>
                <a:latin typeface="Abadi"/>
              </a:rPr>
              <a:t>10</a:t>
            </a:fld>
            <a:endParaRPr b="0" lang="en-IN" sz="1600" spc="-1" strike="noStrike">
              <a:latin typeface="Times New Roman"/>
            </a:endParaRPr>
          </a:p>
        </p:txBody>
      </p:sp>
      <p:sp>
        <p:nvSpPr>
          <p:cNvPr id="193" name="PlaceHolder 2"/>
          <p:cNvSpPr>
            <a:spLocks noGrp="1"/>
          </p:cNvSpPr>
          <p:nvPr>
            <p:ph/>
          </p:nvPr>
        </p:nvSpPr>
        <p:spPr>
          <a:xfrm>
            <a:off x="770040" y="1495800"/>
            <a:ext cx="4987080" cy="4931280"/>
          </a:xfrm>
          <a:prstGeom prst="rect">
            <a:avLst/>
          </a:prstGeom>
          <a:noFill/>
          <a:ln w="0">
            <a:noFill/>
          </a:ln>
        </p:spPr>
        <p:txBody>
          <a:bodyPr anchor="t">
            <a:noAutofit/>
          </a:bodyPr>
          <a:p>
            <a:pPr>
              <a:lnSpc>
                <a:spcPct val="100000"/>
              </a:lnSpc>
              <a:spcBef>
                <a:spcPts val="1400"/>
              </a:spcBef>
              <a:buNone/>
            </a:pPr>
            <a:r>
              <a:rPr b="0" lang="en-US" sz="2200" spc="-1" strike="noStrike">
                <a:solidFill>
                  <a:srgbClr val="292929"/>
                </a:solidFill>
                <a:latin typeface="Abadi"/>
              </a:rPr>
              <a:t>We explored the data by visualizing the relationship between flight number and launch Site, payload and launch site, success rate of each orbit type, flight number and orbit type, the launch success yearly trend. </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9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EDA with Data Visualization</a:t>
            </a:r>
            <a:endParaRPr b="0" lang="en-IN" sz="4000" spc="-1" strike="noStrike">
              <a:latin typeface="Arial"/>
            </a:endParaRPr>
          </a:p>
        </p:txBody>
      </p:sp>
      <p:sp>
        <p:nvSpPr>
          <p:cNvPr id="195" name="Content Placeholder 4"/>
          <p:cNvSpPr/>
          <p:nvPr/>
        </p:nvSpPr>
        <p:spPr>
          <a:xfrm>
            <a:off x="6081480" y="1495800"/>
            <a:ext cx="5203800" cy="5333760"/>
          </a:xfrm>
          <a:prstGeom prst="rect">
            <a:avLst/>
          </a:prstGeom>
          <a:noFill/>
          <a:ln w="0">
            <a:noFill/>
          </a:ln>
        </p:spPr>
        <p:style>
          <a:lnRef idx="0"/>
          <a:fillRef idx="0"/>
          <a:effectRef idx="0"/>
          <a:fontRef idx="minor"/>
        </p:style>
        <p:txBody>
          <a:bodyPr anchor="t">
            <a:noAutofit/>
          </a:bodyPr>
          <a:p>
            <a:pPr>
              <a:lnSpc>
                <a:spcPct val="100000"/>
              </a:lnSpc>
              <a:spcBef>
                <a:spcPts val="1400"/>
              </a:spcBef>
              <a:buNone/>
            </a:pPr>
            <a:endParaRPr b="0" lang="en-IN" sz="2200" spc="-1" strike="noStrike">
              <a:latin typeface="Arial"/>
            </a:endParaRPr>
          </a:p>
          <a:p>
            <a:pPr>
              <a:lnSpc>
                <a:spcPct val="100000"/>
              </a:lnSpc>
              <a:spcBef>
                <a:spcPts val="1400"/>
              </a:spcBef>
              <a:buNone/>
            </a:pPr>
            <a:endParaRPr b="0" lang="en-IN" sz="2200" spc="-1" strike="noStrike">
              <a:latin typeface="Arial"/>
            </a:endParaRPr>
          </a:p>
          <a:p>
            <a:pPr>
              <a:lnSpc>
                <a:spcPct val="100000"/>
              </a:lnSpc>
              <a:spcBef>
                <a:spcPts val="1400"/>
              </a:spcBef>
              <a:buNone/>
            </a:pPr>
            <a:endParaRPr b="0" lang="en-IN" sz="2200" spc="-1" strike="noStrike">
              <a:latin typeface="Arial"/>
            </a:endParaRPr>
          </a:p>
          <a:p>
            <a:pPr>
              <a:lnSpc>
                <a:spcPct val="100000"/>
              </a:lnSpc>
              <a:spcBef>
                <a:spcPts val="1400"/>
              </a:spcBef>
              <a:buNone/>
            </a:pPr>
            <a:endParaRPr b="0" lang="en-IN" sz="2200" spc="-1" strike="noStrike">
              <a:latin typeface="Arial"/>
            </a:endParaRPr>
          </a:p>
          <a:p>
            <a:pPr>
              <a:lnSpc>
                <a:spcPct val="100000"/>
              </a:lnSpc>
              <a:spcBef>
                <a:spcPts val="1400"/>
              </a:spcBef>
              <a:buNone/>
            </a:pPr>
            <a:endParaRPr b="0" lang="en-IN" sz="2200" spc="-1" strike="noStrike">
              <a:latin typeface="Arial"/>
            </a:endParaRPr>
          </a:p>
          <a:p>
            <a:pPr>
              <a:lnSpc>
                <a:spcPct val="100000"/>
              </a:lnSpc>
              <a:spcBef>
                <a:spcPts val="1400"/>
              </a:spcBef>
              <a:buNone/>
              <a:tabLst>
                <a:tab algn="l" pos="0"/>
              </a:tabLst>
            </a:pPr>
            <a:r>
              <a:rPr b="0" lang="en-US" sz="2200" spc="-1" strike="noStrike">
                <a:solidFill>
                  <a:srgbClr val="292929"/>
                </a:solidFill>
                <a:latin typeface="Abadi"/>
                <a:ea typeface="Noto Sans CJK SC"/>
              </a:rPr>
              <a:t>The link to the notebook is </a:t>
            </a:r>
            <a:r>
              <a:rPr b="0" lang="en-US" sz="2200" spc="-1" strike="noStrike">
                <a:solidFill>
                  <a:srgbClr val="292929"/>
                </a:solidFill>
                <a:latin typeface="Calibri"/>
                <a:ea typeface="Calibri"/>
              </a:rPr>
              <a:t>https://github.com/SRDdev/IBM-Course.git</a:t>
            </a:r>
            <a:endParaRPr b="0" lang="en-IN" sz="2200" spc="-1" strike="noStrike">
              <a:latin typeface="Arial"/>
            </a:endParaRPr>
          </a:p>
        </p:txBody>
      </p:sp>
      <p:pic>
        <p:nvPicPr>
          <p:cNvPr id="196" name="Picture 6" descr=""/>
          <p:cNvPicPr/>
          <p:nvPr/>
        </p:nvPicPr>
        <p:blipFill>
          <a:blip r:embed="rId2"/>
          <a:stretch/>
        </p:blipFill>
        <p:spPr>
          <a:xfrm>
            <a:off x="770040" y="3669840"/>
            <a:ext cx="5000400" cy="2756880"/>
          </a:xfrm>
          <a:prstGeom prst="rect">
            <a:avLst/>
          </a:prstGeom>
          <a:ln w="0">
            <a:noFill/>
          </a:ln>
        </p:spPr>
      </p:pic>
      <p:pic>
        <p:nvPicPr>
          <p:cNvPr id="197" name="Picture 8" descr=""/>
          <p:cNvPicPr/>
          <p:nvPr/>
        </p:nvPicPr>
        <p:blipFill>
          <a:blip r:embed="rId3"/>
          <a:stretch/>
        </p:blipFill>
        <p:spPr>
          <a:xfrm>
            <a:off x="6081480" y="1495800"/>
            <a:ext cx="5189400" cy="24764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8" name="PlaceHolder 1"/>
          <p:cNvSpPr>
            <a:spLocks noGrp="1"/>
          </p:cNvSpPr>
          <p:nvPr>
            <p:ph/>
          </p:nvPr>
        </p:nvSpPr>
        <p:spPr>
          <a:xfrm>
            <a:off x="770040" y="1396800"/>
            <a:ext cx="10521720" cy="5465160"/>
          </a:xfrm>
          <a:prstGeom prst="rect">
            <a:avLst/>
          </a:prstGeom>
          <a:noFill/>
          <a:ln w="0">
            <a:noFill/>
          </a:ln>
        </p:spPr>
        <p:txBody>
          <a:bodyPr anchor="t">
            <a:noAutofit/>
          </a:bodyPr>
          <a:p>
            <a:pPr>
              <a:lnSpc>
                <a:spcPct val="100000"/>
              </a:lnSpc>
              <a:spcBef>
                <a:spcPts val="1400"/>
              </a:spcBef>
              <a:buNone/>
            </a:pPr>
            <a:r>
              <a:rPr b="0" lang="en-US" sz="2200" spc="-1" strike="noStrike">
                <a:solidFill>
                  <a:srgbClr val="292929"/>
                </a:solidFill>
                <a:latin typeface="Abadi"/>
              </a:rPr>
              <a:t>We loaded the SpaceX dataset into a PostgreSQL database without leaving the jupyter notebook.</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applied EDA with SQL to get insight from the data. We wrote queries to find out for instance:</a:t>
            </a:r>
            <a:endParaRPr b="0" lang="en-US" sz="22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700" spc="-1" strike="noStrike">
                <a:solidFill>
                  <a:srgbClr val="767171"/>
                </a:solidFill>
                <a:latin typeface="Abadi"/>
              </a:rPr>
              <a:t>The names of unique launch sites in the space mission.</a:t>
            </a:r>
            <a:endParaRPr b="0" lang="en-US" sz="17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700" spc="-1" strike="noStrike">
                <a:solidFill>
                  <a:srgbClr val="767171"/>
                </a:solidFill>
                <a:latin typeface="Abadi"/>
              </a:rPr>
              <a:t>The total payload mass carried by boosters launched by NASA (CRS)</a:t>
            </a:r>
            <a:endParaRPr b="0" lang="en-US" sz="17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700" spc="-1" strike="noStrike">
                <a:solidFill>
                  <a:srgbClr val="767171"/>
                </a:solidFill>
                <a:latin typeface="Abadi"/>
              </a:rPr>
              <a:t>The average payload mass carried by booster version F9 v1.1</a:t>
            </a:r>
            <a:endParaRPr b="0" lang="en-US" sz="17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700" spc="-1" strike="noStrike">
                <a:solidFill>
                  <a:srgbClr val="767171"/>
                </a:solidFill>
                <a:latin typeface="Abadi"/>
              </a:rPr>
              <a:t>The total number of successful and failure mission outcomes</a:t>
            </a:r>
            <a:endParaRPr b="0" lang="en-US" sz="17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700" spc="-1" strike="noStrike">
                <a:solidFill>
                  <a:srgbClr val="767171"/>
                </a:solidFill>
                <a:latin typeface="Abadi"/>
              </a:rPr>
              <a:t>The failed landing outcomes in drone ship, their booster version and launch site names.</a:t>
            </a:r>
            <a:endParaRPr b="0" lang="en-US" sz="17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ea typeface="Noto Sans CJK SC"/>
              </a:rPr>
              <a:t>Notebook: </a:t>
            </a:r>
            <a:r>
              <a:rPr b="0" lang="en-US" sz="2200" spc="-1" strike="noStrike">
                <a:solidFill>
                  <a:srgbClr val="292929"/>
                </a:solidFill>
                <a:latin typeface="Calibri"/>
                <a:ea typeface="Calibri"/>
              </a:rPr>
              <a:t>https://github.com/SRDdev/IBM-Course.git</a:t>
            </a: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a:p>
            <a:pPr>
              <a:lnSpc>
                <a:spcPct val="100000"/>
              </a:lnSpc>
              <a:buNone/>
              <a:tabLst>
                <a:tab algn="l" pos="0"/>
              </a:tabLst>
            </a:pPr>
            <a:endParaRPr b="0" lang="en-US" sz="1800" spc="-1" strike="noStrike">
              <a:solidFill>
                <a:srgbClr val="000000"/>
              </a:solidFill>
              <a:latin typeface="Calibri"/>
            </a:endParaRPr>
          </a:p>
          <a:p>
            <a:pPr>
              <a:lnSpc>
                <a:spcPct val="100000"/>
              </a:lnSpc>
              <a:buNone/>
              <a:tabLst>
                <a:tab algn="l" pos="0"/>
              </a:tabLst>
            </a:pPr>
            <a:endParaRPr b="0" lang="en-US" sz="1800" spc="-1" strike="noStrike">
              <a:solidFill>
                <a:srgbClr val="000000"/>
              </a:solidFill>
              <a:latin typeface="Calibri"/>
            </a:endParaRPr>
          </a:p>
          <a:p>
            <a:pPr>
              <a:lnSpc>
                <a:spcPct val="100000"/>
              </a:lnSpc>
              <a:buNone/>
              <a:tabLst>
                <a:tab algn="l" pos="0"/>
              </a:tabLst>
            </a:pPr>
            <a:endParaRPr b="0" lang="en-US" sz="1800" spc="-1" strike="noStrike">
              <a:solidFill>
                <a:srgbClr val="000000"/>
              </a:solidFill>
              <a:latin typeface="Calibri"/>
            </a:endParaRPr>
          </a:p>
        </p:txBody>
      </p:sp>
      <p:sp>
        <p:nvSpPr>
          <p:cNvPr id="19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EDA with SQL</a:t>
            </a:r>
            <a:endParaRPr b="0" lang="en-IN" sz="4000" spc="-1" strike="noStrike">
              <a:latin typeface="Arial"/>
            </a:endParaRPr>
          </a:p>
        </p:txBody>
      </p:sp>
      <p:sp>
        <p:nvSpPr>
          <p:cNvPr id="3" name="PlaceHolder 2"/>
          <p:cNvSpPr>
            <a:spLocks noGrp="1"/>
          </p:cNvSpPr>
          <p:nvPr>
            <p:ph type="sldNum" idx="2"/>
          </p:nvPr>
        </p:nvSpPr>
        <p:spPr/>
        <p:txBody>
          <a:bodyPr/>
          <a:p>
            <a:fld id="{1A25DF88-560D-4E50-9A98-3EEBD3E0FD94}"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0" name="PlaceHolder 1"/>
          <p:cNvSpPr>
            <a:spLocks noGrp="1"/>
          </p:cNvSpPr>
          <p:nvPr>
            <p:ph/>
          </p:nvPr>
        </p:nvSpPr>
        <p:spPr>
          <a:xfrm>
            <a:off x="838080" y="1507320"/>
            <a:ext cx="10515240" cy="471888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We marked all launch sites, and added map objects such as markers, circles, lines to mark the success or failure of launches for each site on the folium map.</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assigned the feature launch outcomes (failure or success) to class 0 and 1.i.e., 0 for failure, and 1 for success.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Using the color-labeled marker clusters, we identified which launch sites have relatively high success rate. </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calculated the distances between a launch site to its proximities. We answered some question for instance:</a:t>
            </a:r>
            <a:endParaRPr b="0" lang="en-US" sz="22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800" spc="-1" strike="noStrike">
                <a:solidFill>
                  <a:srgbClr val="767171"/>
                </a:solidFill>
                <a:latin typeface="Abadi"/>
              </a:rPr>
              <a:t>Are launch sites near railways, highways and coastlines.</a:t>
            </a:r>
            <a:endParaRPr b="0" lang="en-US" sz="1800" spc="-1" strike="noStrike">
              <a:solidFill>
                <a:srgbClr val="000000"/>
              </a:solidFill>
              <a:latin typeface="Calibri"/>
            </a:endParaRPr>
          </a:p>
          <a:p>
            <a:pPr lvl="1" marL="457200" indent="-324000">
              <a:lnSpc>
                <a:spcPct val="100000"/>
              </a:lnSpc>
              <a:spcBef>
                <a:spcPts val="1400"/>
              </a:spcBef>
              <a:buClr>
                <a:srgbClr val="767171"/>
              </a:buClr>
              <a:buFont typeface="StarSymbol"/>
              <a:buChar char="-"/>
            </a:pPr>
            <a:r>
              <a:rPr b="0" lang="en-US" sz="1800" spc="-1" strike="noStrike">
                <a:solidFill>
                  <a:srgbClr val="767171"/>
                </a:solidFill>
                <a:latin typeface="Abadi"/>
              </a:rPr>
              <a:t>Do launch sites keep certain distance away from cities.</a:t>
            </a: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20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Build an Interactive Map with Folium</a:t>
            </a:r>
            <a:endParaRPr b="0" lang="en-IN" sz="4000" spc="-1" strike="noStrike">
              <a:latin typeface="Arial"/>
            </a:endParaRPr>
          </a:p>
        </p:txBody>
      </p:sp>
      <p:sp>
        <p:nvSpPr>
          <p:cNvPr id="3" name="PlaceHolder 2"/>
          <p:cNvSpPr>
            <a:spLocks noGrp="1"/>
          </p:cNvSpPr>
          <p:nvPr>
            <p:ph type="sldNum" idx="2"/>
          </p:nvPr>
        </p:nvSpPr>
        <p:spPr/>
        <p:txBody>
          <a:bodyPr/>
          <a:p>
            <a:fld id="{E2C1CBBB-8CA5-406F-8307-9E387CA64EBC}"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2" name="PlaceHolder 1"/>
          <p:cNvSpPr>
            <a:spLocks noGrp="1"/>
          </p:cNvSpPr>
          <p:nvPr>
            <p:ph/>
          </p:nvPr>
        </p:nvSpPr>
        <p:spPr>
          <a:xfrm>
            <a:off x="1031400" y="1825560"/>
            <a:ext cx="9745200" cy="328860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We built an interactive dashboard with Plotly dash</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plotted pie charts showing the total launches by a certain sites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plotted scatter graph showing the relationship with Outcome and Payload Mass (Kg) for the different booster version.</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ea typeface="Noto Sans CJK SC"/>
              </a:rPr>
              <a:t>Notebook: </a:t>
            </a:r>
            <a:r>
              <a:rPr b="0" lang="en-US" sz="2200" spc="-1" strike="noStrike">
                <a:solidFill>
                  <a:srgbClr val="292929"/>
                </a:solidFill>
                <a:latin typeface="Calibri"/>
                <a:ea typeface="Calibri"/>
              </a:rPr>
              <a:t>https://github.com/SRDdev/IBM-Course.git</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20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Build a Dashboard with Plotly Dash</a:t>
            </a:r>
            <a:endParaRPr b="0" lang="en-IN" sz="4000" spc="-1" strike="noStrike">
              <a:latin typeface="Arial"/>
            </a:endParaRPr>
          </a:p>
        </p:txBody>
      </p:sp>
      <p:sp>
        <p:nvSpPr>
          <p:cNvPr id="3" name="PlaceHolder 2"/>
          <p:cNvSpPr>
            <a:spLocks noGrp="1"/>
          </p:cNvSpPr>
          <p:nvPr>
            <p:ph type="sldNum" idx="2"/>
          </p:nvPr>
        </p:nvSpPr>
        <p:spPr/>
        <p:txBody>
          <a:bodyPr/>
          <a:p>
            <a:fld id="{2CD76EEA-791A-486D-9581-D3DB9F1A571D}"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4"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We loaded the data using numpy and pandas, transformed the data, split our data into training and testing.</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built different machine learning models and tune different hyperparameters using GridSearchCV.</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used accuracy as the metric for our model, improved the model using feature engineering and algorithm tuning.</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found the best performing classification model.</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ea typeface="Noto Sans CJK SC"/>
              </a:rPr>
              <a:t>Notebook: </a:t>
            </a:r>
            <a:r>
              <a:rPr b="0" lang="en-US" sz="2200" spc="-1" strike="noStrike">
                <a:solidFill>
                  <a:srgbClr val="292929"/>
                </a:solidFill>
                <a:latin typeface="Calibri"/>
                <a:ea typeface="Calibri"/>
                <a:hlinkClick r:id="rId2"/>
              </a:rPr>
              <a:t>https://github.com/SRDdev/IBM-Course.git</a:t>
            </a: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p:txBody>
      </p:sp>
      <p:sp>
        <p:nvSpPr>
          <p:cNvPr id="20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Predictive Analysis (Classification)</a:t>
            </a:r>
            <a:endParaRPr b="0" lang="en-IN" sz="4000" spc="-1" strike="noStrike">
              <a:latin typeface="Arial"/>
            </a:endParaRPr>
          </a:p>
        </p:txBody>
      </p:sp>
      <p:sp>
        <p:nvSpPr>
          <p:cNvPr id="3" name="PlaceHolder 2"/>
          <p:cNvSpPr>
            <a:spLocks noGrp="1"/>
          </p:cNvSpPr>
          <p:nvPr>
            <p:ph type="sldNum" idx="2"/>
          </p:nvPr>
        </p:nvSpPr>
        <p:spPr/>
        <p:txBody>
          <a:bodyPr/>
          <a:p>
            <a:fld id="{F18E8B10-969E-4AA3-976F-B6EA141E4304}"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6" name="Content Placeholder 2"/>
          <p:cNvSpPr/>
          <p:nvPr/>
        </p:nvSpPr>
        <p:spPr>
          <a:xfrm>
            <a:off x="840960" y="1807200"/>
            <a:ext cx="7068240" cy="1621440"/>
          </a:xfrm>
          <a:prstGeom prst="rect">
            <a:avLst/>
          </a:prstGeom>
          <a:noFill/>
          <a:ln w="0">
            <a:noFill/>
          </a:ln>
        </p:spPr>
        <p:style>
          <a:lnRef idx="0"/>
          <a:fillRef idx="0"/>
          <a:effectRef idx="0"/>
          <a:fontRef idx="minor"/>
        </p:style>
        <p:txBody>
          <a:bodyPr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Exploratory data analysis results</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Interactive analytics demo in screenshots</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Predictive analysis results</a:t>
            </a:r>
            <a:endParaRPr b="0" lang="en-IN" sz="2200" spc="-1" strike="noStrike">
              <a:latin typeface="Arial"/>
            </a:endParaRPr>
          </a:p>
          <a:p>
            <a:pPr>
              <a:lnSpc>
                <a:spcPct val="90000"/>
              </a:lnSpc>
              <a:spcBef>
                <a:spcPts val="499"/>
              </a:spcBef>
              <a:buNone/>
            </a:pPr>
            <a:endParaRPr b="0" lang="en-IN" sz="1800" spc="-1" strike="noStrike">
              <a:latin typeface="Arial"/>
            </a:endParaRPr>
          </a:p>
          <a:p>
            <a:pPr marL="457200">
              <a:lnSpc>
                <a:spcPct val="90000"/>
              </a:lnSpc>
              <a:spcBef>
                <a:spcPts val="499"/>
              </a:spcBef>
              <a:buNone/>
              <a:tabLst>
                <a:tab algn="l" pos="0"/>
              </a:tabLst>
            </a:pPr>
            <a:endParaRPr b="0" lang="en-IN" sz="1800" spc="-1" strike="noStrike">
              <a:latin typeface="Arial"/>
            </a:endParaRPr>
          </a:p>
        </p:txBody>
      </p:sp>
      <p:sp>
        <p:nvSpPr>
          <p:cNvPr id="20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Results</a:t>
            </a:r>
            <a:endParaRPr b="0" lang="en-IN" sz="4000" spc="-1" strike="noStrike">
              <a:latin typeface="Arial"/>
            </a:endParaRPr>
          </a:p>
        </p:txBody>
      </p:sp>
      <p:sp>
        <p:nvSpPr>
          <p:cNvPr id="2" name="PlaceHolder 1"/>
          <p:cNvSpPr>
            <a:spLocks noGrp="1"/>
          </p:cNvSpPr>
          <p:nvPr>
            <p:ph type="sldNum" idx="2"/>
          </p:nvPr>
        </p:nvSpPr>
        <p:spPr/>
        <p:txBody>
          <a:bodyPr/>
          <a:p>
            <a:fld id="{5374C6F5-03D8-4F92-B4B8-7B3A4E3A480E}"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8" name="PlaceHolder 1"/>
          <p:cNvSpPr>
            <a:spLocks noGrp="1"/>
          </p:cNvSpPr>
          <p:nvPr>
            <p:ph/>
          </p:nvPr>
        </p:nvSpPr>
        <p:spPr>
          <a:xfrm>
            <a:off x="865080" y="2057400"/>
            <a:ext cx="10592640" cy="966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From the plot, we found that the larger the flight amount at a launch site, the greater the success rate at a launch site.</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p:txBody>
      </p:sp>
      <p:sp>
        <p:nvSpPr>
          <p:cNvPr id="20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Flight Number vs. Launch Site</a:t>
            </a:r>
            <a:endParaRPr b="0" lang="en-IN" sz="4000" spc="-1" strike="noStrike">
              <a:latin typeface="Arial"/>
            </a:endParaRPr>
          </a:p>
        </p:txBody>
      </p:sp>
      <p:pic>
        <p:nvPicPr>
          <p:cNvPr id="210" name="Picture 5" descr=""/>
          <p:cNvPicPr/>
          <p:nvPr/>
        </p:nvPicPr>
        <p:blipFill>
          <a:blip r:embed="rId2"/>
          <a:stretch/>
        </p:blipFill>
        <p:spPr>
          <a:xfrm>
            <a:off x="1205640" y="2954160"/>
            <a:ext cx="9676080" cy="2504160"/>
          </a:xfrm>
          <a:prstGeom prst="rect">
            <a:avLst/>
          </a:prstGeom>
          <a:ln w="0">
            <a:noFill/>
          </a:ln>
        </p:spPr>
      </p:pic>
      <p:sp>
        <p:nvSpPr>
          <p:cNvPr id="3" name="PlaceHolder 2"/>
          <p:cNvSpPr>
            <a:spLocks noGrp="1"/>
          </p:cNvSpPr>
          <p:nvPr>
            <p:ph type="sldNum" idx="2"/>
          </p:nvPr>
        </p:nvSpPr>
        <p:spPr/>
        <p:txBody>
          <a:bodyPr/>
          <a:p>
            <a:fld id="{72A36FF3-0C2F-4F02-A362-7CD9FBA625A1}"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1" name="Rectangle 10"/>
          <p:cNvSpPr/>
          <p:nvPr/>
        </p:nvSpPr>
        <p:spPr>
          <a:xfrm>
            <a:off x="0" y="0"/>
            <a:ext cx="1218852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12" name="Title 1"/>
          <p:cNvSpPr/>
          <p:nvPr/>
        </p:nvSpPr>
        <p:spPr>
          <a:xfrm>
            <a:off x="635040" y="640800"/>
            <a:ext cx="3047760" cy="250380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200" spc="-1" strike="noStrike">
                <a:solidFill>
                  <a:srgbClr val="0b49cb"/>
                </a:solidFill>
                <a:latin typeface="Abadi"/>
              </a:rPr>
              <a:t>Payload vs. Launch Site</a:t>
            </a:r>
            <a:endParaRPr b="0" lang="en-IN" sz="3200" spc="-1" strike="noStrike">
              <a:latin typeface="Arial"/>
            </a:endParaRPr>
          </a:p>
        </p:txBody>
      </p:sp>
      <p:sp>
        <p:nvSpPr>
          <p:cNvPr id="213" name="sketch line"/>
          <p:cNvSpPr/>
          <p:nvPr/>
        </p:nvSpPr>
        <p:spPr>
          <a:xfrm rot="5400000">
            <a:off x="1627560" y="3462480"/>
            <a:ext cx="5409720" cy="18000"/>
          </a:xfrm>
          <a:custGeom>
            <a:avLst/>
            <a:gdLst/>
            <a:ahLst/>
            <a:rect l="l" t="t" r="r" b="b"/>
            <a:pathLst>
              <a:path fill="none" w="5410200" h="18288">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stroke="0" w="5410200" h="18288">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cap="rnd" w="41275">
            <a:solidFill>
              <a:srgbClr val="ed7d31"/>
            </a:solidFill>
            <a:round/>
          </a:ln>
        </p:spPr>
        <p:style>
          <a:lnRef idx="2">
            <a:schemeClr val="accent1">
              <a:shade val="50000"/>
            </a:schemeClr>
          </a:lnRef>
          <a:fillRef idx="1">
            <a:schemeClr val="accent1"/>
          </a:fillRef>
          <a:effectRef idx="0">
            <a:schemeClr val="accent1"/>
          </a:effectRef>
          <a:fontRef idx="minor"/>
        </p:style>
      </p:sp>
      <p:sp>
        <p:nvSpPr>
          <p:cNvPr id="214" name="PlaceHolder 1"/>
          <p:cNvSpPr>
            <a:spLocks noGrp="1"/>
          </p:cNvSpPr>
          <p:nvPr>
            <p:ph type="sldNum" idx="15"/>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7CAB8F64-36A1-4B26-934B-BD87C8D229A5}" type="slidenum">
              <a:rPr b="0" lang="en-US" sz="1200" spc="-1" strike="noStrike">
                <a:solidFill>
                  <a:srgbClr val="8b8b8b"/>
                </a:solidFill>
                <a:latin typeface="Calibri"/>
              </a:rPr>
              <a:t>&lt;number&gt;</a:t>
            </a:fld>
            <a:endParaRPr b="0" lang="en-IN" sz="1200" spc="-1" strike="noStrike">
              <a:latin typeface="Times New Roman"/>
            </a:endParaRPr>
          </a:p>
        </p:txBody>
      </p:sp>
      <p:pic>
        <p:nvPicPr>
          <p:cNvPr id="215" name="Picture 5" descr=""/>
          <p:cNvPicPr/>
          <p:nvPr/>
        </p:nvPicPr>
        <p:blipFill>
          <a:blip r:embed="rId1"/>
          <a:stretch/>
        </p:blipFill>
        <p:spPr>
          <a:xfrm>
            <a:off x="4481640" y="3179520"/>
            <a:ext cx="6872040" cy="2406240"/>
          </a:xfrm>
          <a:prstGeom prst="rect">
            <a:avLst/>
          </a:prstGeom>
          <a:ln w="0">
            <a:noFill/>
          </a:ln>
        </p:spPr>
      </p:pic>
      <p:pic>
        <p:nvPicPr>
          <p:cNvPr id="216" name="Picture 9" descr=""/>
          <p:cNvPicPr/>
          <p:nvPr/>
        </p:nvPicPr>
        <p:blipFill>
          <a:blip r:embed="rId2"/>
          <a:stretch/>
        </p:blipFill>
        <p:spPr>
          <a:xfrm>
            <a:off x="4680000" y="1071360"/>
            <a:ext cx="6876720" cy="197136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8714880" y="6025680"/>
            <a:ext cx="2742840" cy="401400"/>
          </a:xfrm>
          <a:prstGeom prst="rect">
            <a:avLst/>
          </a:prstGeom>
          <a:noFill/>
          <a:ln w="0">
            <a:noFill/>
          </a:ln>
        </p:spPr>
        <p:txBody>
          <a:bodyPr anchor="ctr">
            <a:norm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D55905A5-8874-408B-909B-2B0FC3A923F3}" type="slidenum">
              <a:rPr b="0" lang="en-US" sz="1600" spc="-1" strike="noStrike">
                <a:solidFill>
                  <a:srgbClr val="1c7ddb"/>
                </a:solidFill>
                <a:latin typeface="Abadi"/>
              </a:rPr>
              <a:t>2</a:t>
            </a:fld>
            <a:endParaRPr b="0" lang="en-IN" sz="1600" spc="-1" strike="noStrike">
              <a:latin typeface="Times New Roman"/>
            </a:endParaRPr>
          </a:p>
        </p:txBody>
      </p:sp>
      <p:sp>
        <p:nvSpPr>
          <p:cNvPr id="167" name="Content Placeholder 2"/>
          <p:cNvSpPr/>
          <p:nvPr/>
        </p:nvSpPr>
        <p:spPr>
          <a:xfrm>
            <a:off x="958680" y="2113200"/>
            <a:ext cx="5166720" cy="3320640"/>
          </a:xfrm>
          <a:prstGeom prst="rect">
            <a:avLst/>
          </a:prstGeom>
          <a:noFill/>
          <a:ln w="0">
            <a:noFill/>
          </a:ln>
        </p:spPr>
        <p:style>
          <a:lnRef idx="0"/>
          <a:fillRef idx="0"/>
          <a:effectRef idx="0"/>
          <a:fontRef idx="minor"/>
        </p:style>
        <p:txBody>
          <a:bodyPr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Executive Summary</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Introduction</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Methodology</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Results</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Conclusion</a:t>
            </a:r>
            <a:endParaRPr b="0" lang="en-IN"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Appendix</a:t>
            </a:r>
            <a:endParaRPr b="0" lang="en-IN" sz="2200" spc="-1" strike="noStrike">
              <a:latin typeface="Arial"/>
            </a:endParaRPr>
          </a:p>
        </p:txBody>
      </p:sp>
      <p:sp>
        <p:nvSpPr>
          <p:cNvPr id="16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Outline</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7" name="Rectangle 9"/>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18"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Success Rate vs. Orbit Type</a:t>
            </a:r>
            <a:endParaRPr b="0" lang="en-IN" sz="3600" spc="-1" strike="noStrike">
              <a:latin typeface="Arial"/>
            </a:endParaRPr>
          </a:p>
        </p:txBody>
      </p:sp>
      <p:sp>
        <p:nvSpPr>
          <p:cNvPr id="219" name="PlaceHolder 1"/>
          <p:cNvSpPr>
            <a:spLocks noGrp="1"/>
          </p:cNvSpPr>
          <p:nvPr>
            <p:ph/>
          </p:nvPr>
        </p:nvSpPr>
        <p:spPr>
          <a:xfrm>
            <a:off x="643320" y="1783080"/>
            <a:ext cx="4007880" cy="4393800"/>
          </a:xfrm>
          <a:prstGeom prst="rect">
            <a:avLst/>
          </a:prstGeom>
          <a:noFill/>
          <a:ln w="0">
            <a:noFill/>
          </a:ln>
        </p:spPr>
        <p:txBody>
          <a:bodyPr anchor="t">
            <a:normAutofit/>
          </a:bodyPr>
          <a:p>
            <a:pPr marL="228600" indent="-228600">
              <a:lnSpc>
                <a:spcPct val="90000"/>
              </a:lnSpc>
              <a:spcBef>
                <a:spcPts val="1400"/>
              </a:spcBef>
              <a:buClr>
                <a:srgbClr val="000000"/>
              </a:buClr>
              <a:buFont typeface="Arial"/>
              <a:buChar char="•"/>
            </a:pPr>
            <a:r>
              <a:rPr b="0" lang="en-US" sz="2200" spc="-1" strike="noStrike">
                <a:solidFill>
                  <a:srgbClr val="000000"/>
                </a:solidFill>
                <a:latin typeface="Abadi"/>
              </a:rPr>
              <a:t>From the plot, we can see that ES-L1, GEO, HEO, SSO, VLEO had the most success rate.</a:t>
            </a:r>
            <a:endParaRPr b="0" lang="en-US" sz="2200" spc="-1" strike="noStrike">
              <a:solidFill>
                <a:srgbClr val="000000"/>
              </a:solidFill>
              <a:latin typeface="Calibri"/>
            </a:endParaRPr>
          </a:p>
          <a:p>
            <a:pPr>
              <a:lnSpc>
                <a:spcPct val="90000"/>
              </a:lnSpc>
              <a:spcBef>
                <a:spcPts val="1400"/>
              </a:spcBef>
              <a:buNone/>
            </a:pPr>
            <a:endParaRPr b="0" lang="en-US" sz="2000" spc="-1" strike="noStrike">
              <a:solidFill>
                <a:srgbClr val="000000"/>
              </a:solidFill>
              <a:latin typeface="Calibri"/>
            </a:endParaRPr>
          </a:p>
        </p:txBody>
      </p:sp>
      <p:grpSp>
        <p:nvGrpSpPr>
          <p:cNvPr id="220" name="Group 11"/>
          <p:cNvGrpSpPr/>
          <p:nvPr/>
        </p:nvGrpSpPr>
        <p:grpSpPr>
          <a:xfrm>
            <a:off x="360" y="4601520"/>
            <a:ext cx="1013760" cy="2017080"/>
            <a:chOff x="360" y="4601520"/>
            <a:chExt cx="1013760" cy="2017080"/>
          </a:xfrm>
        </p:grpSpPr>
        <p:sp>
          <p:nvSpPr>
            <p:cNvPr id="221" name="Isosceles Triangle 12"/>
            <p:cNvSpPr/>
            <p:nvPr/>
          </p:nvSpPr>
          <p:spPr>
            <a:xfrm rot="5400000">
              <a:off x="-5011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22" name="Rectangle 13"/>
            <p:cNvSpPr/>
            <p:nvPr/>
          </p:nvSpPr>
          <p:spPr>
            <a:xfrm rot="2700000">
              <a:off x="42768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pic>
        <p:nvPicPr>
          <p:cNvPr id="223" name="Picture 1" descr=""/>
          <p:cNvPicPr/>
          <p:nvPr/>
        </p:nvPicPr>
        <p:blipFill>
          <a:blip r:embed="rId1"/>
          <a:stretch/>
        </p:blipFill>
        <p:spPr>
          <a:xfrm>
            <a:off x="4968000" y="2244240"/>
            <a:ext cx="6580080" cy="3439080"/>
          </a:xfrm>
          <a:prstGeom prst="rect">
            <a:avLst/>
          </a:prstGeom>
          <a:ln w="0">
            <a:noFill/>
          </a:ln>
        </p:spPr>
      </p:pic>
      <p:grpSp>
        <p:nvGrpSpPr>
          <p:cNvPr id="224" name="Group 15"/>
          <p:cNvGrpSpPr/>
          <p:nvPr/>
        </p:nvGrpSpPr>
        <p:grpSpPr>
          <a:xfrm>
            <a:off x="11219400" y="360"/>
            <a:ext cx="972360" cy="1935000"/>
            <a:chOff x="11219400" y="360"/>
            <a:chExt cx="972360" cy="1935000"/>
          </a:xfrm>
        </p:grpSpPr>
        <p:sp>
          <p:nvSpPr>
            <p:cNvPr id="225" name="Rectangle 16"/>
            <p:cNvSpPr/>
            <p:nvPr/>
          </p:nvSpPr>
          <p:spPr>
            <a:xfrm rot="2700000">
              <a:off x="11321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26" name="Isosceles Triangle 17"/>
            <p:cNvSpPr/>
            <p:nvPr/>
          </p:nvSpPr>
          <p:spPr>
            <a:xfrm rot="16200000">
              <a:off x="1073808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27" name="PlaceHolder 2"/>
          <p:cNvSpPr>
            <a:spLocks noGrp="1"/>
          </p:cNvSpPr>
          <p:nvPr>
            <p:ph type="sldNum" idx="16"/>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B1241976-30D4-41CA-A5EE-56BE2C20983F}" type="slidenum">
              <a:rPr b="0" lang="en-US" sz="1200" spc="-1" strike="noStrike">
                <a:solidFill>
                  <a:srgbClr val="8b8b8b"/>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8" name="PlaceHolder 1"/>
          <p:cNvSpPr>
            <a:spLocks noGrp="1"/>
          </p:cNvSpPr>
          <p:nvPr>
            <p:ph/>
          </p:nvPr>
        </p:nvSpPr>
        <p:spPr>
          <a:xfrm>
            <a:off x="770040" y="2069640"/>
            <a:ext cx="1051524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The plot below shows the Flight Number vs. Orbit type. We observe that in the LEO orbit, success is related to the number of flights whereas in the GTO orbit, there is no relationship between flight number and the orbit. </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p:txBody>
      </p:sp>
      <p:sp>
        <p:nvSpPr>
          <p:cNvPr id="22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Flight Number vs. Orbit Type</a:t>
            </a:r>
            <a:endParaRPr b="0" lang="en-IN" sz="4000" spc="-1" strike="noStrike">
              <a:latin typeface="Arial"/>
            </a:endParaRPr>
          </a:p>
        </p:txBody>
      </p:sp>
      <p:pic>
        <p:nvPicPr>
          <p:cNvPr id="230" name="Picture 5" descr=""/>
          <p:cNvPicPr/>
          <p:nvPr/>
        </p:nvPicPr>
        <p:blipFill>
          <a:blip r:embed="rId2"/>
          <a:stretch/>
        </p:blipFill>
        <p:spPr>
          <a:xfrm>
            <a:off x="1342800" y="3529440"/>
            <a:ext cx="8263080" cy="2104560"/>
          </a:xfrm>
          <a:prstGeom prst="rect">
            <a:avLst/>
          </a:prstGeom>
          <a:ln w="0">
            <a:noFill/>
          </a:ln>
        </p:spPr>
      </p:pic>
      <p:sp>
        <p:nvSpPr>
          <p:cNvPr id="3" name="PlaceHolder 2"/>
          <p:cNvSpPr>
            <a:spLocks noGrp="1"/>
          </p:cNvSpPr>
          <p:nvPr>
            <p:ph type="sldNum" idx="2"/>
          </p:nvPr>
        </p:nvSpPr>
        <p:spPr/>
        <p:txBody>
          <a:bodyPr/>
          <a:p>
            <a:fld id="{11F08788-65E2-4114-B6A4-2998491D766A}"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1" name="PlaceHolder 1"/>
          <p:cNvSpPr>
            <a:spLocks noGrp="1"/>
          </p:cNvSpPr>
          <p:nvPr>
            <p:ph/>
          </p:nvPr>
        </p:nvSpPr>
        <p:spPr>
          <a:xfrm>
            <a:off x="770040" y="2057400"/>
            <a:ext cx="1068768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We can observe that with heavy payloads, the successful landing are more for PO, LEO and ISS orbits.</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p:txBody>
      </p:sp>
      <p:sp>
        <p:nvSpPr>
          <p:cNvPr id="23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Payload vs. Orbit Type</a:t>
            </a:r>
            <a:endParaRPr b="0" lang="en-IN" sz="4000" spc="-1" strike="noStrike">
              <a:latin typeface="Arial"/>
            </a:endParaRPr>
          </a:p>
        </p:txBody>
      </p:sp>
      <p:pic>
        <p:nvPicPr>
          <p:cNvPr id="233" name="Picture 5" descr=""/>
          <p:cNvPicPr/>
          <p:nvPr/>
        </p:nvPicPr>
        <p:blipFill>
          <a:blip r:embed="rId2"/>
          <a:stretch/>
        </p:blipFill>
        <p:spPr>
          <a:xfrm>
            <a:off x="1146600" y="3429000"/>
            <a:ext cx="9082080" cy="2095200"/>
          </a:xfrm>
          <a:prstGeom prst="rect">
            <a:avLst/>
          </a:prstGeom>
          <a:ln w="0">
            <a:noFill/>
          </a:ln>
        </p:spPr>
      </p:pic>
      <p:sp>
        <p:nvSpPr>
          <p:cNvPr id="3" name="PlaceHolder 2"/>
          <p:cNvSpPr>
            <a:spLocks noGrp="1"/>
          </p:cNvSpPr>
          <p:nvPr>
            <p:ph type="sldNum" idx="2"/>
          </p:nvPr>
        </p:nvSpPr>
        <p:spPr/>
        <p:txBody>
          <a:bodyPr/>
          <a:p>
            <a:fld id="{2B570312-D03E-43C2-9A64-2341B35D5A31}"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4" name="Rectangle 9"/>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35"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Launch Success Yearly Trend</a:t>
            </a:r>
            <a:endParaRPr b="0" lang="en-IN" sz="3600" spc="-1" strike="noStrike">
              <a:latin typeface="Arial"/>
            </a:endParaRPr>
          </a:p>
        </p:txBody>
      </p:sp>
      <p:sp>
        <p:nvSpPr>
          <p:cNvPr id="236" name="PlaceHolder 1"/>
          <p:cNvSpPr>
            <a:spLocks noGrp="1"/>
          </p:cNvSpPr>
          <p:nvPr>
            <p:ph/>
          </p:nvPr>
        </p:nvSpPr>
        <p:spPr>
          <a:xfrm>
            <a:off x="643320" y="1783080"/>
            <a:ext cx="4007880" cy="4393800"/>
          </a:xfrm>
          <a:prstGeom prst="rect">
            <a:avLst/>
          </a:prstGeom>
          <a:noFill/>
          <a:ln w="0">
            <a:noFill/>
          </a:ln>
        </p:spPr>
        <p:txBody>
          <a:bodyPr anchor="t">
            <a:normAutofit/>
          </a:bodyPr>
          <a:p>
            <a:pPr marL="228600" indent="-228600">
              <a:lnSpc>
                <a:spcPct val="90000"/>
              </a:lnSpc>
              <a:spcBef>
                <a:spcPts val="1400"/>
              </a:spcBef>
              <a:buClr>
                <a:srgbClr val="000000"/>
              </a:buClr>
              <a:buFont typeface="Arial"/>
              <a:buChar char="•"/>
            </a:pPr>
            <a:r>
              <a:rPr b="0" lang="en-US" sz="2200" spc="-1" strike="noStrike">
                <a:solidFill>
                  <a:srgbClr val="000000"/>
                </a:solidFill>
                <a:latin typeface="Abadi"/>
              </a:rPr>
              <a:t>From the plot, we can observe that success rate since 2013 kept on increasing till 2020.</a:t>
            </a:r>
            <a:endParaRPr b="0" lang="en-US" sz="2200" spc="-1" strike="noStrike">
              <a:solidFill>
                <a:srgbClr val="000000"/>
              </a:solidFill>
              <a:latin typeface="Calibri"/>
            </a:endParaRPr>
          </a:p>
          <a:p>
            <a:pPr>
              <a:lnSpc>
                <a:spcPct val="90000"/>
              </a:lnSpc>
              <a:spcBef>
                <a:spcPts val="1400"/>
              </a:spcBef>
              <a:buNone/>
            </a:pPr>
            <a:endParaRPr b="0" lang="en-US" sz="2000" spc="-1" strike="noStrike">
              <a:solidFill>
                <a:srgbClr val="000000"/>
              </a:solidFill>
              <a:latin typeface="Calibri"/>
            </a:endParaRPr>
          </a:p>
        </p:txBody>
      </p:sp>
      <p:grpSp>
        <p:nvGrpSpPr>
          <p:cNvPr id="237" name="Group 11"/>
          <p:cNvGrpSpPr/>
          <p:nvPr/>
        </p:nvGrpSpPr>
        <p:grpSpPr>
          <a:xfrm>
            <a:off x="360" y="4601520"/>
            <a:ext cx="1013760" cy="2017080"/>
            <a:chOff x="360" y="4601520"/>
            <a:chExt cx="1013760" cy="2017080"/>
          </a:xfrm>
        </p:grpSpPr>
        <p:sp>
          <p:nvSpPr>
            <p:cNvPr id="238" name="Isosceles Triangle 12"/>
            <p:cNvSpPr/>
            <p:nvPr/>
          </p:nvSpPr>
          <p:spPr>
            <a:xfrm rot="5400000">
              <a:off x="-5011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39" name="Rectangle 13"/>
            <p:cNvSpPr/>
            <p:nvPr/>
          </p:nvSpPr>
          <p:spPr>
            <a:xfrm rot="2700000">
              <a:off x="42768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grpSp>
        <p:nvGrpSpPr>
          <p:cNvPr id="240" name="Group 15"/>
          <p:cNvGrpSpPr/>
          <p:nvPr/>
        </p:nvGrpSpPr>
        <p:grpSpPr>
          <a:xfrm>
            <a:off x="11219400" y="360"/>
            <a:ext cx="972360" cy="1935000"/>
            <a:chOff x="11219400" y="360"/>
            <a:chExt cx="972360" cy="1935000"/>
          </a:xfrm>
        </p:grpSpPr>
        <p:sp>
          <p:nvSpPr>
            <p:cNvPr id="241" name="Rectangle 16"/>
            <p:cNvSpPr/>
            <p:nvPr/>
          </p:nvSpPr>
          <p:spPr>
            <a:xfrm rot="2700000">
              <a:off x="11321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42" name="Isosceles Triangle 17"/>
            <p:cNvSpPr/>
            <p:nvPr/>
          </p:nvSpPr>
          <p:spPr>
            <a:xfrm rot="16200000">
              <a:off x="1073808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43" name="PlaceHolder 2"/>
          <p:cNvSpPr>
            <a:spLocks noGrp="1"/>
          </p:cNvSpPr>
          <p:nvPr>
            <p:ph type="sldNum" idx="17"/>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3F43138D-A25A-44D0-ACAF-AC335A31EB14}" type="slidenum">
              <a:rPr b="0" lang="en-US" sz="1200" spc="-1" strike="noStrike">
                <a:solidFill>
                  <a:srgbClr val="8b8b8b"/>
                </a:solidFill>
                <a:latin typeface="Calibri"/>
              </a:rPr>
              <a:t>&lt;number&gt;</a:t>
            </a:fld>
            <a:endParaRPr b="0" lang="en-IN" sz="1200" spc="-1" strike="noStrike">
              <a:latin typeface="Times New Roman"/>
            </a:endParaRPr>
          </a:p>
        </p:txBody>
      </p:sp>
      <p:pic>
        <p:nvPicPr>
          <p:cNvPr id="244" name="Picture 14" descr=""/>
          <p:cNvPicPr/>
          <p:nvPr/>
        </p:nvPicPr>
        <p:blipFill>
          <a:blip r:embed="rId1"/>
          <a:stretch/>
        </p:blipFill>
        <p:spPr>
          <a:xfrm>
            <a:off x="4712760" y="1935360"/>
            <a:ext cx="6303600" cy="360216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5" name="Rectangle 22"/>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46"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100000"/>
              </a:lnSpc>
              <a:buNone/>
              <a:tabLst>
                <a:tab algn="l" pos="0"/>
              </a:tabLst>
            </a:pPr>
            <a:r>
              <a:rPr b="0" lang="en-US" sz="3700" spc="-1" strike="noStrike">
                <a:solidFill>
                  <a:srgbClr val="0b49cb"/>
                </a:solidFill>
                <a:latin typeface="Abadi"/>
              </a:rPr>
              <a:t>All Launch Site Names</a:t>
            </a:r>
            <a:endParaRPr b="0" lang="en-IN" sz="3700" spc="-1" strike="noStrike">
              <a:latin typeface="Arial"/>
            </a:endParaRPr>
          </a:p>
        </p:txBody>
      </p:sp>
      <p:sp>
        <p:nvSpPr>
          <p:cNvPr id="247" name="PlaceHolder 1"/>
          <p:cNvSpPr>
            <a:spLocks noGrp="1"/>
          </p:cNvSpPr>
          <p:nvPr>
            <p:ph/>
          </p:nvPr>
        </p:nvSpPr>
        <p:spPr>
          <a:xfrm>
            <a:off x="643320" y="1783080"/>
            <a:ext cx="4007880" cy="4393800"/>
          </a:xfrm>
          <a:prstGeom prst="rect">
            <a:avLst/>
          </a:prstGeom>
          <a:noFill/>
          <a:ln w="0">
            <a:noFill/>
          </a:ln>
        </p:spPr>
        <p:txBody>
          <a:bodyPr anchor="t">
            <a:normAutofit/>
          </a:bodyPr>
          <a:p>
            <a:pPr marL="228600" indent="-228600">
              <a:lnSpc>
                <a:spcPct val="90000"/>
              </a:lnSpc>
              <a:spcBef>
                <a:spcPts val="1400"/>
              </a:spcBef>
              <a:buClr>
                <a:srgbClr val="000000"/>
              </a:buClr>
              <a:buFont typeface="Arial"/>
              <a:buChar char="•"/>
            </a:pPr>
            <a:r>
              <a:rPr b="0" lang="en-US" sz="2200" spc="-1" strike="noStrike">
                <a:solidFill>
                  <a:srgbClr val="000000"/>
                </a:solidFill>
                <a:latin typeface="Abadi"/>
              </a:rPr>
              <a:t>We used the key word </a:t>
            </a:r>
            <a:r>
              <a:rPr b="1" lang="en-US" sz="2200" spc="-1" strike="noStrike">
                <a:solidFill>
                  <a:srgbClr val="000000"/>
                </a:solidFill>
                <a:latin typeface="Abadi"/>
              </a:rPr>
              <a:t>DISTINCT</a:t>
            </a:r>
            <a:r>
              <a:rPr b="0" lang="en-US" sz="2200" spc="-1" strike="noStrike">
                <a:solidFill>
                  <a:srgbClr val="000000"/>
                </a:solidFill>
                <a:latin typeface="Abadi"/>
              </a:rPr>
              <a:t> to show only unique launch sites from the SpaceX data.</a:t>
            </a:r>
            <a:endParaRPr b="0" lang="en-US" sz="2200" spc="-1" strike="noStrike">
              <a:solidFill>
                <a:srgbClr val="000000"/>
              </a:solidFill>
              <a:latin typeface="Calibri"/>
            </a:endParaRPr>
          </a:p>
          <a:p>
            <a:pPr>
              <a:lnSpc>
                <a:spcPct val="90000"/>
              </a:lnSpc>
              <a:spcBef>
                <a:spcPts val="1400"/>
              </a:spcBef>
              <a:buNone/>
            </a:pPr>
            <a:endParaRPr b="0" lang="en-US" sz="2000" spc="-1" strike="noStrike">
              <a:solidFill>
                <a:srgbClr val="000000"/>
              </a:solidFill>
              <a:latin typeface="Calibri"/>
            </a:endParaRPr>
          </a:p>
        </p:txBody>
      </p:sp>
      <p:grpSp>
        <p:nvGrpSpPr>
          <p:cNvPr id="248" name="Group 24"/>
          <p:cNvGrpSpPr/>
          <p:nvPr/>
        </p:nvGrpSpPr>
        <p:grpSpPr>
          <a:xfrm>
            <a:off x="360" y="4601520"/>
            <a:ext cx="1013760" cy="2017080"/>
            <a:chOff x="360" y="4601520"/>
            <a:chExt cx="1013760" cy="2017080"/>
          </a:xfrm>
        </p:grpSpPr>
        <p:sp>
          <p:nvSpPr>
            <p:cNvPr id="249" name="Isosceles Triangle 25"/>
            <p:cNvSpPr/>
            <p:nvPr/>
          </p:nvSpPr>
          <p:spPr>
            <a:xfrm rot="5400000">
              <a:off x="-5011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50" name="Rectangle 26"/>
            <p:cNvSpPr/>
            <p:nvPr/>
          </p:nvSpPr>
          <p:spPr>
            <a:xfrm rot="2700000">
              <a:off x="42768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pic>
        <p:nvPicPr>
          <p:cNvPr id="251" name="Picture 5" descr=""/>
          <p:cNvPicPr/>
          <p:nvPr/>
        </p:nvPicPr>
        <p:blipFill>
          <a:blip r:embed="rId1"/>
          <a:stretch/>
        </p:blipFill>
        <p:spPr>
          <a:xfrm>
            <a:off x="5295240" y="2196720"/>
            <a:ext cx="6252840" cy="3534120"/>
          </a:xfrm>
          <a:prstGeom prst="rect">
            <a:avLst/>
          </a:prstGeom>
          <a:ln w="0">
            <a:noFill/>
          </a:ln>
        </p:spPr>
      </p:pic>
      <p:grpSp>
        <p:nvGrpSpPr>
          <p:cNvPr id="252" name="Group 28"/>
          <p:cNvGrpSpPr/>
          <p:nvPr/>
        </p:nvGrpSpPr>
        <p:grpSpPr>
          <a:xfrm>
            <a:off x="11219400" y="360"/>
            <a:ext cx="972360" cy="1935000"/>
            <a:chOff x="11219400" y="360"/>
            <a:chExt cx="972360" cy="1935000"/>
          </a:xfrm>
        </p:grpSpPr>
        <p:sp>
          <p:nvSpPr>
            <p:cNvPr id="253" name="Rectangle 29"/>
            <p:cNvSpPr/>
            <p:nvPr/>
          </p:nvSpPr>
          <p:spPr>
            <a:xfrm rot="2700000">
              <a:off x="11321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54" name="Isosceles Triangle 30"/>
            <p:cNvSpPr/>
            <p:nvPr/>
          </p:nvSpPr>
          <p:spPr>
            <a:xfrm rot="16200000">
              <a:off x="1073808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55" name="PlaceHolder 2"/>
          <p:cNvSpPr>
            <a:spLocks noGrp="1"/>
          </p:cNvSpPr>
          <p:nvPr>
            <p:ph type="sldNum" idx="18"/>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3D6A711A-7F65-4122-8B27-8118041FBBC3}" type="slidenum">
              <a:rPr b="0" lang="en-US" sz="1200" spc="-1" strike="noStrike">
                <a:solidFill>
                  <a:srgbClr val="8b8b8b"/>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6" name="PlaceHolder 1"/>
          <p:cNvSpPr>
            <a:spLocks noGrp="1"/>
          </p:cNvSpPr>
          <p:nvPr>
            <p:ph/>
          </p:nvPr>
        </p:nvSpPr>
        <p:spPr>
          <a:xfrm>
            <a:off x="770040" y="1825560"/>
            <a:ext cx="10222560" cy="4122720"/>
          </a:xfrm>
          <a:prstGeom prst="rect">
            <a:avLst/>
          </a:prstGeom>
          <a:noFill/>
          <a:ln w="0">
            <a:noFill/>
          </a:ln>
        </p:spPr>
        <p:txBody>
          <a:bodyPr lIns="90000" rIns="90000" tIns="45000" bIns="45000" anchor="t">
            <a:normAutofit/>
          </a:bodyPr>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We used the query above to display 5 records where launch sites begin with `CCA`</a:t>
            </a:r>
            <a:endParaRPr b="0" lang="en-US" sz="2200" spc="-1" strike="noStrike">
              <a:solidFill>
                <a:srgbClr val="000000"/>
              </a:solidFill>
              <a:latin typeface="Calibri"/>
            </a:endParaRPr>
          </a:p>
        </p:txBody>
      </p:sp>
      <p:sp>
        <p:nvSpPr>
          <p:cNvPr id="25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Launch Site Names Begin with 'CCA'</a:t>
            </a:r>
            <a:endParaRPr b="0" lang="en-IN" sz="4000" spc="-1" strike="noStrike">
              <a:latin typeface="Arial"/>
            </a:endParaRPr>
          </a:p>
        </p:txBody>
      </p:sp>
      <p:pic>
        <p:nvPicPr>
          <p:cNvPr id="258" name="Picture 5" descr=""/>
          <p:cNvPicPr/>
          <p:nvPr/>
        </p:nvPicPr>
        <p:blipFill>
          <a:blip r:embed="rId2"/>
          <a:stretch/>
        </p:blipFill>
        <p:spPr>
          <a:xfrm>
            <a:off x="867240" y="1626480"/>
            <a:ext cx="10028160" cy="2906640"/>
          </a:xfrm>
          <a:prstGeom prst="rect">
            <a:avLst/>
          </a:prstGeom>
          <a:ln w="0">
            <a:noFill/>
          </a:ln>
        </p:spPr>
      </p:pic>
      <p:sp>
        <p:nvSpPr>
          <p:cNvPr id="3" name="PlaceHolder 2"/>
          <p:cNvSpPr>
            <a:spLocks noGrp="1"/>
          </p:cNvSpPr>
          <p:nvPr>
            <p:ph type="sldNum" idx="2"/>
          </p:nvPr>
        </p:nvSpPr>
        <p:spPr/>
        <p:txBody>
          <a:bodyPr/>
          <a:p>
            <a:fld id="{5EFB6308-BA78-403C-A736-B8B9D85F47A6}"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9"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We calculated the total payload carried by boosters from NASA as 45596 using the query below</a:t>
            </a:r>
            <a:endParaRPr b="0" lang="en-US" sz="2200" spc="-1" strike="noStrike">
              <a:solidFill>
                <a:srgbClr val="000000"/>
              </a:solidFill>
              <a:latin typeface="Calibri"/>
            </a:endParaRPr>
          </a:p>
        </p:txBody>
      </p:sp>
      <p:sp>
        <p:nvSpPr>
          <p:cNvPr id="26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Total Payload Mass</a:t>
            </a:r>
            <a:endParaRPr b="0" lang="en-IN" sz="4000" spc="-1" strike="noStrike">
              <a:latin typeface="Arial"/>
            </a:endParaRPr>
          </a:p>
        </p:txBody>
      </p:sp>
      <p:pic>
        <p:nvPicPr>
          <p:cNvPr id="261" name="Picture 5" descr=""/>
          <p:cNvPicPr/>
          <p:nvPr/>
        </p:nvPicPr>
        <p:blipFill>
          <a:blip r:embed="rId2"/>
          <a:stretch/>
        </p:blipFill>
        <p:spPr>
          <a:xfrm>
            <a:off x="1859040" y="2833200"/>
            <a:ext cx="7414920" cy="2941920"/>
          </a:xfrm>
          <a:prstGeom prst="rect">
            <a:avLst/>
          </a:prstGeom>
          <a:ln w="0">
            <a:noFill/>
          </a:ln>
        </p:spPr>
      </p:pic>
      <p:sp>
        <p:nvSpPr>
          <p:cNvPr id="3" name="PlaceHolder 2"/>
          <p:cNvSpPr>
            <a:spLocks noGrp="1"/>
          </p:cNvSpPr>
          <p:nvPr>
            <p:ph type="sldNum" idx="2"/>
          </p:nvPr>
        </p:nvSpPr>
        <p:spPr/>
        <p:txBody>
          <a:bodyPr/>
          <a:p>
            <a:fld id="{9E48C6CD-D8A4-4258-A77A-6BD5C55A5D54}"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2" name="Title 1"/>
          <p:cNvSpPr/>
          <p:nvPr/>
        </p:nvSpPr>
        <p:spPr>
          <a:xfrm>
            <a:off x="649080" y="629280"/>
            <a:ext cx="3504960" cy="162180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700" spc="-1" strike="noStrike">
                <a:solidFill>
                  <a:srgbClr val="0b49cb"/>
                </a:solidFill>
                <a:latin typeface="Abadi"/>
              </a:rPr>
              <a:t>Average Payload Mass by F9 v1.1</a:t>
            </a:r>
            <a:endParaRPr b="0" lang="en-IN" sz="3700" spc="-1" strike="noStrike">
              <a:latin typeface="Arial"/>
            </a:endParaRPr>
          </a:p>
        </p:txBody>
      </p:sp>
      <p:sp>
        <p:nvSpPr>
          <p:cNvPr id="263" name="PlaceHolder 1"/>
          <p:cNvSpPr>
            <a:spLocks noGrp="1"/>
          </p:cNvSpPr>
          <p:nvPr>
            <p:ph/>
          </p:nvPr>
        </p:nvSpPr>
        <p:spPr>
          <a:xfrm>
            <a:off x="649080" y="2438280"/>
            <a:ext cx="3504960" cy="3785040"/>
          </a:xfrm>
          <a:prstGeom prst="rect">
            <a:avLst/>
          </a:prstGeom>
          <a:noFill/>
          <a:ln w="0">
            <a:noFill/>
          </a:ln>
        </p:spPr>
        <p:txBody>
          <a:bodyPr anchor="t">
            <a:normAutofit/>
          </a:bodyPr>
          <a:p>
            <a:pPr>
              <a:lnSpc>
                <a:spcPct val="100000"/>
              </a:lnSpc>
              <a:spcBef>
                <a:spcPts val="1400"/>
              </a:spcBef>
              <a:buNone/>
            </a:pPr>
            <a:r>
              <a:rPr b="0" lang="en-US" sz="2000" spc="-1" strike="noStrike">
                <a:solidFill>
                  <a:srgbClr val="000000"/>
                </a:solidFill>
                <a:latin typeface="Abadi"/>
              </a:rPr>
              <a:t>We calculated the average payload mass carried by booster version F9 v1.1 as 2928.4</a:t>
            </a:r>
            <a:endParaRPr b="0" lang="en-US" sz="2000" spc="-1" strike="noStrike">
              <a:solidFill>
                <a:srgbClr val="000000"/>
              </a:solidFill>
              <a:latin typeface="Calibri"/>
            </a:endParaRPr>
          </a:p>
          <a:p>
            <a:pPr>
              <a:lnSpc>
                <a:spcPct val="100000"/>
              </a:lnSpc>
              <a:spcBef>
                <a:spcPts val="1400"/>
              </a:spcBef>
              <a:buNone/>
            </a:pPr>
            <a:endParaRPr b="0" lang="en-US" sz="2000" spc="-1" strike="noStrike">
              <a:solidFill>
                <a:srgbClr val="000000"/>
              </a:solidFill>
              <a:latin typeface="Calibri"/>
            </a:endParaRPr>
          </a:p>
        </p:txBody>
      </p:sp>
      <p:sp>
        <p:nvSpPr>
          <p:cNvPr id="264" name="Rectangle 10"/>
          <p:cNvSpPr/>
          <p:nvPr/>
        </p:nvSpPr>
        <p:spPr>
          <a:xfrm>
            <a:off x="4638960" y="0"/>
            <a:ext cx="7552440" cy="685764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p:style>
      </p:sp>
      <p:sp>
        <p:nvSpPr>
          <p:cNvPr id="265" name="Rounded Rectangle 9"/>
          <p:cNvSpPr/>
          <p:nvPr/>
        </p:nvSpPr>
        <p:spPr>
          <a:xfrm>
            <a:off x="5123520" y="557640"/>
            <a:ext cx="6583680" cy="5738760"/>
          </a:xfrm>
          <a:prstGeom prst="roundRect">
            <a:avLst>
              <a:gd name="adj" fmla="val 0"/>
            </a:avLst>
          </a:prstGeom>
          <a:solidFill>
            <a:srgbClr val="ffffff"/>
          </a:solidFill>
          <a:ln w="9525">
            <a:solidFill>
              <a:srgbClr val="c8caca"/>
            </a:solidFill>
          </a:ln>
          <a:effectLst>
            <a:outerShdw algn="t" blurRad="57240" dir="5400000" dist="19080" rotWithShape="0">
              <a:srgbClr val="000000">
                <a:alpha val="63000"/>
              </a:srgbClr>
            </a:outerShdw>
          </a:effectLst>
        </p:spPr>
        <p:style>
          <a:lnRef idx="2">
            <a:schemeClr val="accent1">
              <a:shade val="50000"/>
            </a:schemeClr>
          </a:lnRef>
          <a:fillRef idx="1">
            <a:schemeClr val="accent1"/>
          </a:fillRef>
          <a:effectRef idx="0">
            <a:schemeClr val="accent1"/>
          </a:effectRef>
          <a:fontRef idx="minor"/>
        </p:style>
      </p:sp>
      <p:pic>
        <p:nvPicPr>
          <p:cNvPr id="266" name="Picture 5" descr=""/>
          <p:cNvPicPr/>
          <p:nvPr/>
        </p:nvPicPr>
        <p:blipFill>
          <a:blip r:embed="rId1"/>
          <a:stretch/>
        </p:blipFill>
        <p:spPr>
          <a:xfrm>
            <a:off x="5405760" y="2217960"/>
            <a:ext cx="6018840" cy="2418480"/>
          </a:xfrm>
          <a:prstGeom prst="rect">
            <a:avLst/>
          </a:prstGeom>
          <a:ln w="0">
            <a:noFill/>
          </a:ln>
        </p:spPr>
      </p:pic>
      <p:sp>
        <p:nvSpPr>
          <p:cNvPr id="267" name="PlaceHolder 2"/>
          <p:cNvSpPr>
            <a:spLocks noGrp="1"/>
          </p:cNvSpPr>
          <p:nvPr>
            <p:ph type="sldNum" idx="19"/>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303030"/>
                </a:solidFill>
                <a:latin typeface="Calibri"/>
              </a:defRPr>
            </a:lvl1pPr>
          </a:lstStyle>
          <a:p>
            <a:pPr algn="r">
              <a:lnSpc>
                <a:spcPct val="100000"/>
              </a:lnSpc>
              <a:spcAft>
                <a:spcPts val="601"/>
              </a:spcAft>
              <a:buNone/>
            </a:pPr>
            <a:fld id="{F17B5AEC-C3ED-4634-92DA-A0104743D956}" type="slidenum">
              <a:rPr b="0" lang="en-US" sz="1200" spc="-1" strike="noStrike">
                <a:solidFill>
                  <a:srgbClr val="303030"/>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8" name="Rectangle 10"/>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269"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First Successful Ground Landing Date</a:t>
            </a:r>
            <a:endParaRPr b="0" lang="en-IN" sz="3600" spc="-1" strike="noStrike">
              <a:latin typeface="Arial"/>
            </a:endParaRPr>
          </a:p>
        </p:txBody>
      </p:sp>
      <p:sp>
        <p:nvSpPr>
          <p:cNvPr id="270" name="PlaceHolder 1"/>
          <p:cNvSpPr>
            <a:spLocks noGrp="1"/>
          </p:cNvSpPr>
          <p:nvPr>
            <p:ph/>
          </p:nvPr>
        </p:nvSpPr>
        <p:spPr>
          <a:xfrm>
            <a:off x="643320" y="1783080"/>
            <a:ext cx="4007880" cy="4393800"/>
          </a:xfrm>
          <a:prstGeom prst="rect">
            <a:avLst/>
          </a:prstGeom>
          <a:noFill/>
          <a:ln w="0">
            <a:noFill/>
          </a:ln>
        </p:spPr>
        <p:txBody>
          <a:bodyPr anchor="t">
            <a:normAutofit/>
          </a:bodyPr>
          <a:p>
            <a:pPr>
              <a:lnSpc>
                <a:spcPct val="100000"/>
              </a:lnSpc>
              <a:spcBef>
                <a:spcPts val="1400"/>
              </a:spcBef>
              <a:buNone/>
            </a:pPr>
            <a:r>
              <a:rPr b="0" lang="en-US" sz="1800" spc="-1" strike="noStrike">
                <a:solidFill>
                  <a:srgbClr val="000000"/>
                </a:solidFill>
                <a:latin typeface="Abadi"/>
              </a:rPr>
              <a:t>We observed that the dates of the first successful landing outcome on ground pad was 22</a:t>
            </a:r>
            <a:r>
              <a:rPr b="0" lang="en-US" sz="1800" spc="-1" strike="noStrike" baseline="30000">
                <a:solidFill>
                  <a:srgbClr val="000000"/>
                </a:solidFill>
                <a:latin typeface="Abadi"/>
              </a:rPr>
              <a:t>nd</a:t>
            </a:r>
            <a:r>
              <a:rPr b="0" lang="en-US" sz="1800" spc="-1" strike="noStrike">
                <a:solidFill>
                  <a:srgbClr val="000000"/>
                </a:solidFill>
                <a:latin typeface="Abadi"/>
              </a:rPr>
              <a:t> December 2015</a:t>
            </a:r>
            <a:endParaRPr b="0" lang="en-US" sz="1800" spc="-1" strike="noStrike">
              <a:solidFill>
                <a:srgbClr val="000000"/>
              </a:solidFill>
              <a:latin typeface="Calibri"/>
            </a:endParaRPr>
          </a:p>
        </p:txBody>
      </p:sp>
      <p:grpSp>
        <p:nvGrpSpPr>
          <p:cNvPr id="271" name="Group 12"/>
          <p:cNvGrpSpPr/>
          <p:nvPr/>
        </p:nvGrpSpPr>
        <p:grpSpPr>
          <a:xfrm>
            <a:off x="360" y="4601520"/>
            <a:ext cx="1013760" cy="2017080"/>
            <a:chOff x="360" y="4601520"/>
            <a:chExt cx="1013760" cy="2017080"/>
          </a:xfrm>
        </p:grpSpPr>
        <p:sp>
          <p:nvSpPr>
            <p:cNvPr id="272" name="Isosceles Triangle 13"/>
            <p:cNvSpPr/>
            <p:nvPr/>
          </p:nvSpPr>
          <p:spPr>
            <a:xfrm rot="5400000">
              <a:off x="-5011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73" name="Rectangle 14"/>
            <p:cNvSpPr/>
            <p:nvPr/>
          </p:nvSpPr>
          <p:spPr>
            <a:xfrm rot="2700000">
              <a:off x="42768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pic>
        <p:nvPicPr>
          <p:cNvPr id="274" name="Picture 5" descr=""/>
          <p:cNvPicPr/>
          <p:nvPr/>
        </p:nvPicPr>
        <p:blipFill>
          <a:blip r:embed="rId1"/>
          <a:stretch/>
        </p:blipFill>
        <p:spPr>
          <a:xfrm>
            <a:off x="5295240" y="2716920"/>
            <a:ext cx="6252840" cy="2494080"/>
          </a:xfrm>
          <a:prstGeom prst="rect">
            <a:avLst/>
          </a:prstGeom>
          <a:ln w="0">
            <a:noFill/>
          </a:ln>
        </p:spPr>
      </p:pic>
      <p:grpSp>
        <p:nvGrpSpPr>
          <p:cNvPr id="275" name="Group 16"/>
          <p:cNvGrpSpPr/>
          <p:nvPr/>
        </p:nvGrpSpPr>
        <p:grpSpPr>
          <a:xfrm>
            <a:off x="11219400" y="360"/>
            <a:ext cx="972360" cy="1935000"/>
            <a:chOff x="11219400" y="360"/>
            <a:chExt cx="972360" cy="1935000"/>
          </a:xfrm>
        </p:grpSpPr>
        <p:sp>
          <p:nvSpPr>
            <p:cNvPr id="276" name="Rectangle 17"/>
            <p:cNvSpPr/>
            <p:nvPr/>
          </p:nvSpPr>
          <p:spPr>
            <a:xfrm rot="2700000">
              <a:off x="11321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77" name="Isosceles Triangle 18"/>
            <p:cNvSpPr/>
            <p:nvPr/>
          </p:nvSpPr>
          <p:spPr>
            <a:xfrm rot="16200000">
              <a:off x="1073808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78" name="PlaceHolder 2"/>
          <p:cNvSpPr>
            <a:spLocks noGrp="1"/>
          </p:cNvSpPr>
          <p:nvPr>
            <p:ph type="sldNum" idx="20"/>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4D1BD3A1-E846-4915-BB02-7E2D5284A6F5}" type="slidenum">
              <a:rPr b="0" lang="en-US" sz="1200" spc="-1" strike="noStrike">
                <a:solidFill>
                  <a:srgbClr val="8b8b8b"/>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79" name="Rectangle 12"/>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nvGrpSpPr>
          <p:cNvPr id="280" name="Group 14"/>
          <p:cNvGrpSpPr/>
          <p:nvPr/>
        </p:nvGrpSpPr>
        <p:grpSpPr>
          <a:xfrm>
            <a:off x="-360" y="360"/>
            <a:ext cx="972720" cy="1935000"/>
            <a:chOff x="-360" y="360"/>
            <a:chExt cx="972720" cy="1935000"/>
          </a:xfrm>
        </p:grpSpPr>
        <p:sp>
          <p:nvSpPr>
            <p:cNvPr id="281" name="Rectangle 15"/>
            <p:cNvSpPr/>
            <p:nvPr/>
          </p:nvSpPr>
          <p:spPr>
            <a:xfrm flipH="1" rot="18900000">
              <a:off x="377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82" name="Isosceles Triangle 16"/>
            <p:cNvSpPr/>
            <p:nvPr/>
          </p:nvSpPr>
          <p:spPr>
            <a:xfrm flipH="1" rot="5400000">
              <a:off x="-48204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83"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Successful Drone Ship Landing with Payload between 4000 and 6000</a:t>
            </a:r>
            <a:endParaRPr b="0" lang="en-IN" sz="3600" spc="-1" strike="noStrike">
              <a:latin typeface="Arial"/>
            </a:endParaRPr>
          </a:p>
        </p:txBody>
      </p:sp>
      <p:pic>
        <p:nvPicPr>
          <p:cNvPr id="284" name="Picture 2" descr=""/>
          <p:cNvPicPr/>
          <p:nvPr/>
        </p:nvPicPr>
        <p:blipFill>
          <a:blip r:embed="rId1"/>
          <a:stretch/>
        </p:blipFill>
        <p:spPr>
          <a:xfrm>
            <a:off x="643320" y="1783080"/>
            <a:ext cx="6252840" cy="4283640"/>
          </a:xfrm>
          <a:prstGeom prst="rect">
            <a:avLst/>
          </a:prstGeom>
          <a:ln w="0">
            <a:noFill/>
          </a:ln>
        </p:spPr>
      </p:pic>
      <p:sp>
        <p:nvSpPr>
          <p:cNvPr id="285" name="PlaceHolder 1"/>
          <p:cNvSpPr>
            <a:spLocks noGrp="1"/>
          </p:cNvSpPr>
          <p:nvPr>
            <p:ph/>
          </p:nvPr>
        </p:nvSpPr>
        <p:spPr>
          <a:xfrm>
            <a:off x="7544160" y="1783080"/>
            <a:ext cx="4004280" cy="4393800"/>
          </a:xfrm>
          <a:prstGeom prst="rect">
            <a:avLst/>
          </a:prstGeom>
          <a:noFill/>
          <a:ln w="0">
            <a:noFill/>
          </a:ln>
        </p:spPr>
        <p:txBody>
          <a:bodyPr anchor="t">
            <a:normAutofit/>
          </a:bodyPr>
          <a:p>
            <a:pPr>
              <a:lnSpc>
                <a:spcPct val="100000"/>
              </a:lnSpc>
              <a:spcBef>
                <a:spcPts val="1400"/>
              </a:spcBef>
              <a:buNone/>
            </a:pPr>
            <a:r>
              <a:rPr b="0" lang="en-US" sz="2000" spc="-1" strike="noStrike">
                <a:solidFill>
                  <a:srgbClr val="000000"/>
                </a:solidFill>
                <a:latin typeface="Abadi"/>
              </a:rPr>
              <a:t>We used the </a:t>
            </a:r>
            <a:r>
              <a:rPr b="1" lang="en-US" sz="2000" spc="-1" strike="noStrike">
                <a:solidFill>
                  <a:srgbClr val="000000"/>
                </a:solidFill>
                <a:latin typeface="Abadi"/>
              </a:rPr>
              <a:t>WHERE</a:t>
            </a:r>
            <a:r>
              <a:rPr b="0" lang="en-US" sz="2000" spc="-1" strike="noStrike">
                <a:solidFill>
                  <a:srgbClr val="000000"/>
                </a:solidFill>
                <a:latin typeface="Abadi"/>
              </a:rPr>
              <a:t> clause to filter for boosters which have successfully landed on drone ship and applied the </a:t>
            </a:r>
            <a:r>
              <a:rPr b="1" lang="en-US" sz="2000" spc="-1" strike="noStrike">
                <a:solidFill>
                  <a:srgbClr val="000000"/>
                </a:solidFill>
                <a:latin typeface="Abadi"/>
              </a:rPr>
              <a:t>AND</a:t>
            </a:r>
            <a:r>
              <a:rPr b="0" lang="en-US" sz="2000" spc="-1" strike="noStrike">
                <a:solidFill>
                  <a:srgbClr val="000000"/>
                </a:solidFill>
                <a:latin typeface="Abadi"/>
              </a:rPr>
              <a:t> condition to determine successful landing with payload mass greater than 4000 but less than 6000</a:t>
            </a:r>
            <a:endParaRPr b="0" lang="en-US" sz="2000" spc="-1" strike="noStrike">
              <a:solidFill>
                <a:srgbClr val="000000"/>
              </a:solidFill>
              <a:latin typeface="Calibri"/>
            </a:endParaRPr>
          </a:p>
          <a:p>
            <a:pPr>
              <a:lnSpc>
                <a:spcPct val="100000"/>
              </a:lnSpc>
              <a:spcBef>
                <a:spcPts val="1400"/>
              </a:spcBef>
              <a:buNone/>
            </a:pPr>
            <a:endParaRPr b="0" lang="en-US" sz="2000" spc="-1" strike="noStrike">
              <a:solidFill>
                <a:srgbClr val="000000"/>
              </a:solidFill>
              <a:latin typeface="Calibri"/>
            </a:endParaRPr>
          </a:p>
        </p:txBody>
      </p:sp>
      <p:sp>
        <p:nvSpPr>
          <p:cNvPr id="286" name="PlaceHolder 2"/>
          <p:cNvSpPr>
            <a:spLocks noGrp="1"/>
          </p:cNvSpPr>
          <p:nvPr>
            <p:ph type="sldNum" idx="21"/>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025F0133-060E-48E4-A931-C85F585C905F}" type="slidenum">
              <a:rPr b="0" lang="en-US" sz="1200" spc="-1" strike="noStrike">
                <a:solidFill>
                  <a:srgbClr val="8b8b8b"/>
                </a:solidFill>
                <a:latin typeface="Calibri"/>
              </a:rPr>
              <a:t>&lt;number&gt;</a:t>
            </a:fld>
            <a:endParaRPr b="0" lang="en-IN" sz="1200" spc="-1" strike="noStrike">
              <a:latin typeface="Times New Roman"/>
            </a:endParaRPr>
          </a:p>
        </p:txBody>
      </p:sp>
      <p:grpSp>
        <p:nvGrpSpPr>
          <p:cNvPr id="287" name="Group 18"/>
          <p:cNvGrpSpPr/>
          <p:nvPr/>
        </p:nvGrpSpPr>
        <p:grpSpPr>
          <a:xfrm>
            <a:off x="11178360" y="4601520"/>
            <a:ext cx="1013760" cy="2017080"/>
            <a:chOff x="11178360" y="4601520"/>
            <a:chExt cx="1013760" cy="2017080"/>
          </a:xfrm>
        </p:grpSpPr>
        <p:sp>
          <p:nvSpPr>
            <p:cNvPr id="288" name="Isosceles Triangle 19"/>
            <p:cNvSpPr/>
            <p:nvPr/>
          </p:nvSpPr>
          <p:spPr>
            <a:xfrm flipH="1" rot="16200000">
              <a:off x="106765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89" name="Rectangle 20"/>
            <p:cNvSpPr/>
            <p:nvPr/>
          </p:nvSpPr>
          <p:spPr>
            <a:xfrm rot="2700000">
              <a:off x="1127880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9" name="PlaceHolder 1"/>
          <p:cNvSpPr>
            <a:spLocks noGrp="1"/>
          </p:cNvSpPr>
          <p:nvPr>
            <p:ph type="sldNum" idx="11"/>
          </p:nvPr>
        </p:nvSpPr>
        <p:spPr>
          <a:xfrm>
            <a:off x="8714880" y="6332400"/>
            <a:ext cx="2742840" cy="401400"/>
          </a:xfrm>
          <a:prstGeom prst="rect">
            <a:avLst/>
          </a:prstGeom>
          <a:noFill/>
          <a:ln w="0">
            <a:noFill/>
          </a:ln>
        </p:spPr>
        <p:txBody>
          <a:bodyPr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4C862F83-8EFD-42E0-BBE5-B7B786618F55}" type="slidenum">
              <a:rPr b="0" lang="en-US" sz="1600" spc="-1" strike="noStrike">
                <a:solidFill>
                  <a:srgbClr val="1c7ddb"/>
                </a:solidFill>
                <a:latin typeface="Abadi"/>
              </a:rPr>
              <a:t>3</a:t>
            </a:fld>
            <a:endParaRPr b="0" lang="en-IN" sz="1600" spc="-1" strike="noStrike">
              <a:latin typeface="Times New Roman"/>
            </a:endParaRPr>
          </a:p>
        </p:txBody>
      </p:sp>
      <p:sp>
        <p:nvSpPr>
          <p:cNvPr id="170" name="Content Placeholder 2"/>
          <p:cNvSpPr/>
          <p:nvPr/>
        </p:nvSpPr>
        <p:spPr>
          <a:xfrm>
            <a:off x="770040" y="1502640"/>
            <a:ext cx="10687680" cy="4816440"/>
          </a:xfrm>
          <a:prstGeom prst="rect">
            <a:avLst/>
          </a:prstGeom>
          <a:noFill/>
          <a:ln w="0">
            <a:noFill/>
          </a:ln>
        </p:spPr>
        <p:style>
          <a:lnRef idx="0"/>
          <a:fillRef idx="0"/>
          <a:effectRef idx="0"/>
          <a:fontRef idx="minor"/>
        </p:style>
        <p:txBody>
          <a:bodyPr anchor="t">
            <a:normAutofit fontScale="88000"/>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Summary of methodologies</a:t>
            </a:r>
            <a:endParaRPr b="0" lang="en-IN" sz="22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Data Collection through API</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Data Collection with Web Scraping</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Data Wrangling</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Exploratory Data Analysis with SQL</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Exploratory Data Analysis with Data Visualization</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Interactive Visual Analytics with Folium</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Machine Learning Prediction</a:t>
            </a:r>
            <a:endParaRPr b="0" lang="en-IN" sz="18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Summary of all results</a:t>
            </a:r>
            <a:endParaRPr b="0" lang="en-IN" sz="22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Exploratory Data Analysis result</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Interactive analytics in screenshots</a:t>
            </a:r>
            <a:endParaRPr b="0" lang="en-IN" sz="1800" spc="-1" strike="noStrike">
              <a:latin typeface="Arial"/>
            </a:endParaRPr>
          </a:p>
          <a:p>
            <a:pPr lvl="1" marL="685800" indent="-228600">
              <a:lnSpc>
                <a:spcPct val="100000"/>
              </a:lnSpc>
              <a:spcBef>
                <a:spcPts val="1400"/>
              </a:spcBef>
              <a:buClr>
                <a:srgbClr val="292929"/>
              </a:buClr>
              <a:buFont typeface="Arial"/>
              <a:buChar char="-"/>
            </a:pPr>
            <a:r>
              <a:rPr b="0" lang="en-US" sz="1800" spc="-1" strike="noStrike">
                <a:solidFill>
                  <a:srgbClr val="292929"/>
                </a:solidFill>
                <a:latin typeface="Abadi"/>
              </a:rPr>
              <a:t>Predictive Analytics result</a:t>
            </a:r>
            <a:endParaRPr b="0" lang="en-IN" sz="1800" spc="-1" strike="noStrike">
              <a:latin typeface="Arial"/>
            </a:endParaRPr>
          </a:p>
          <a:p>
            <a:pPr>
              <a:lnSpc>
                <a:spcPct val="100000"/>
              </a:lnSpc>
              <a:spcBef>
                <a:spcPts val="1400"/>
              </a:spcBef>
              <a:buNone/>
            </a:pPr>
            <a:endParaRPr b="0" lang="en-IN" sz="2200" spc="-1" strike="noStrike">
              <a:latin typeface="Arial"/>
            </a:endParaRPr>
          </a:p>
        </p:txBody>
      </p:sp>
      <p:sp>
        <p:nvSpPr>
          <p:cNvPr id="17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Executive Summary</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0" name="Rectangle 12"/>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nvGrpSpPr>
          <p:cNvPr id="291" name="Group 14"/>
          <p:cNvGrpSpPr/>
          <p:nvPr/>
        </p:nvGrpSpPr>
        <p:grpSpPr>
          <a:xfrm>
            <a:off x="-360" y="360"/>
            <a:ext cx="972720" cy="1935000"/>
            <a:chOff x="-360" y="360"/>
            <a:chExt cx="972720" cy="1935000"/>
          </a:xfrm>
        </p:grpSpPr>
        <p:sp>
          <p:nvSpPr>
            <p:cNvPr id="292" name="Rectangle 15"/>
            <p:cNvSpPr/>
            <p:nvPr/>
          </p:nvSpPr>
          <p:spPr>
            <a:xfrm flipH="1" rot="18900000">
              <a:off x="377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93" name="Isosceles Triangle 16"/>
            <p:cNvSpPr/>
            <p:nvPr/>
          </p:nvSpPr>
          <p:spPr>
            <a:xfrm flipH="1" rot="5400000">
              <a:off x="-48204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294"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Total Number of Successful and Failure Mission Outcomes</a:t>
            </a:r>
            <a:endParaRPr b="0" lang="en-IN" sz="3600" spc="-1" strike="noStrike">
              <a:latin typeface="Arial"/>
            </a:endParaRPr>
          </a:p>
        </p:txBody>
      </p:sp>
      <p:sp>
        <p:nvSpPr>
          <p:cNvPr id="295" name="PlaceHolder 1"/>
          <p:cNvSpPr>
            <a:spLocks noGrp="1"/>
          </p:cNvSpPr>
          <p:nvPr>
            <p:ph/>
          </p:nvPr>
        </p:nvSpPr>
        <p:spPr>
          <a:xfrm>
            <a:off x="7544160" y="1783080"/>
            <a:ext cx="4004280" cy="4393800"/>
          </a:xfrm>
          <a:prstGeom prst="rect">
            <a:avLst/>
          </a:prstGeom>
          <a:noFill/>
          <a:ln w="0">
            <a:noFill/>
          </a:ln>
        </p:spPr>
        <p:txBody>
          <a:bodyPr anchor="t">
            <a:normAutofit/>
          </a:bodyPr>
          <a:p>
            <a:pPr>
              <a:lnSpc>
                <a:spcPct val="100000"/>
              </a:lnSpc>
              <a:spcBef>
                <a:spcPts val="1400"/>
              </a:spcBef>
              <a:buNone/>
            </a:pPr>
            <a:r>
              <a:rPr b="0" lang="en-US" sz="2000" spc="-1" strike="noStrike">
                <a:solidFill>
                  <a:srgbClr val="000000"/>
                </a:solidFill>
                <a:latin typeface="Abadi"/>
              </a:rPr>
              <a:t>We used wildcard like ‘%’ to filter for </a:t>
            </a:r>
            <a:r>
              <a:rPr b="1" lang="en-US" sz="2000" spc="-1" strike="noStrike">
                <a:solidFill>
                  <a:srgbClr val="000000"/>
                </a:solidFill>
                <a:latin typeface="Abadi"/>
              </a:rPr>
              <a:t>WHERE</a:t>
            </a:r>
            <a:r>
              <a:rPr b="0" lang="en-US" sz="2000" spc="-1" strike="noStrike">
                <a:solidFill>
                  <a:srgbClr val="000000"/>
                </a:solidFill>
                <a:latin typeface="Abadi"/>
              </a:rPr>
              <a:t> MissionOutcome was a success or a failure. </a:t>
            </a:r>
            <a:endParaRPr b="0" lang="en-US" sz="2000" spc="-1" strike="noStrike">
              <a:solidFill>
                <a:srgbClr val="000000"/>
              </a:solidFill>
              <a:latin typeface="Calibri"/>
            </a:endParaRPr>
          </a:p>
          <a:p>
            <a:pPr>
              <a:lnSpc>
                <a:spcPct val="100000"/>
              </a:lnSpc>
              <a:spcBef>
                <a:spcPts val="1400"/>
              </a:spcBef>
              <a:buNone/>
            </a:pPr>
            <a:endParaRPr b="0" lang="en-US" sz="2000" spc="-1" strike="noStrike">
              <a:solidFill>
                <a:srgbClr val="000000"/>
              </a:solidFill>
              <a:latin typeface="Calibri"/>
            </a:endParaRPr>
          </a:p>
        </p:txBody>
      </p:sp>
      <p:sp>
        <p:nvSpPr>
          <p:cNvPr id="296" name="PlaceHolder 2"/>
          <p:cNvSpPr>
            <a:spLocks noGrp="1"/>
          </p:cNvSpPr>
          <p:nvPr>
            <p:ph type="sldNum" idx="22"/>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46BA8B7B-4DCF-4DBD-8A32-E69AF1B58262}" type="slidenum">
              <a:rPr b="0" lang="en-US" sz="1200" spc="-1" strike="noStrike">
                <a:solidFill>
                  <a:srgbClr val="8b8b8b"/>
                </a:solidFill>
                <a:latin typeface="Calibri"/>
              </a:rPr>
              <a:t>&lt;number&gt;</a:t>
            </a:fld>
            <a:endParaRPr b="0" lang="en-IN" sz="1200" spc="-1" strike="noStrike">
              <a:latin typeface="Times New Roman"/>
            </a:endParaRPr>
          </a:p>
        </p:txBody>
      </p:sp>
      <p:grpSp>
        <p:nvGrpSpPr>
          <p:cNvPr id="297" name="Group 18"/>
          <p:cNvGrpSpPr/>
          <p:nvPr/>
        </p:nvGrpSpPr>
        <p:grpSpPr>
          <a:xfrm>
            <a:off x="11178360" y="4601520"/>
            <a:ext cx="1013760" cy="2017080"/>
            <a:chOff x="11178360" y="4601520"/>
            <a:chExt cx="1013760" cy="2017080"/>
          </a:xfrm>
        </p:grpSpPr>
        <p:sp>
          <p:nvSpPr>
            <p:cNvPr id="298" name="Isosceles Triangle 19"/>
            <p:cNvSpPr/>
            <p:nvPr/>
          </p:nvSpPr>
          <p:spPr>
            <a:xfrm flipH="1" rot="16200000">
              <a:off x="106765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299" name="Rectangle 20"/>
            <p:cNvSpPr/>
            <p:nvPr/>
          </p:nvSpPr>
          <p:spPr>
            <a:xfrm rot="2700000">
              <a:off x="1127880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pic>
        <p:nvPicPr>
          <p:cNvPr id="300" name="Picture 1" descr=""/>
          <p:cNvPicPr/>
          <p:nvPr/>
        </p:nvPicPr>
        <p:blipFill>
          <a:blip r:embed="rId1"/>
          <a:stretch/>
        </p:blipFill>
        <p:spPr>
          <a:xfrm>
            <a:off x="643320" y="1457640"/>
            <a:ext cx="5108400" cy="463284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1" name="Rectangle 10"/>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02" name="Freeform: Shape 12"/>
          <p:cNvSpPr/>
          <p:nvPr/>
        </p:nvSpPr>
        <p:spPr>
          <a:xfrm>
            <a:off x="0" y="0"/>
            <a:ext cx="5653080" cy="6857640"/>
          </a:xfrm>
          <a:custGeom>
            <a:avLst/>
            <a:gdLst/>
            <a:ah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p:style>
      </p:sp>
      <p:sp>
        <p:nvSpPr>
          <p:cNvPr id="303" name="Title 1"/>
          <p:cNvSpPr/>
          <p:nvPr/>
        </p:nvSpPr>
        <p:spPr>
          <a:xfrm>
            <a:off x="838080" y="609480"/>
            <a:ext cx="4015440" cy="1330560"/>
          </a:xfrm>
          <a:prstGeom prst="rect">
            <a:avLst/>
          </a:prstGeom>
          <a:noFill/>
          <a:ln w="0">
            <a:noFill/>
          </a:ln>
        </p:spPr>
        <p:style>
          <a:lnRef idx="0"/>
          <a:fillRef idx="0"/>
          <a:effectRef idx="0"/>
          <a:fontRef idx="minor"/>
        </p:style>
        <p:txBody>
          <a:bodyPr anchor="ctr">
            <a:normAutofit fontScale="88000"/>
          </a:bodyPr>
          <a:p>
            <a:pPr>
              <a:lnSpc>
                <a:spcPct val="90000"/>
              </a:lnSpc>
              <a:spcAft>
                <a:spcPts val="601"/>
              </a:spcAft>
              <a:buNone/>
            </a:pPr>
            <a:r>
              <a:rPr b="0" lang="en-US" sz="3700" spc="-1" strike="noStrike">
                <a:solidFill>
                  <a:srgbClr val="0b49cb"/>
                </a:solidFill>
                <a:latin typeface="Abadi"/>
              </a:rPr>
              <a:t>Boosters Carried Maximum Payload</a:t>
            </a:r>
            <a:endParaRPr b="0" lang="en-IN" sz="3700" spc="-1" strike="noStrike">
              <a:latin typeface="Arial"/>
            </a:endParaRPr>
          </a:p>
        </p:txBody>
      </p:sp>
      <p:sp>
        <p:nvSpPr>
          <p:cNvPr id="304" name="PlaceHolder 1"/>
          <p:cNvSpPr>
            <a:spLocks noGrp="1"/>
          </p:cNvSpPr>
          <p:nvPr>
            <p:ph/>
          </p:nvPr>
        </p:nvSpPr>
        <p:spPr>
          <a:xfrm>
            <a:off x="862200" y="2194200"/>
            <a:ext cx="3426480" cy="3908160"/>
          </a:xfrm>
          <a:prstGeom prst="rect">
            <a:avLst/>
          </a:prstGeom>
          <a:noFill/>
          <a:ln w="0">
            <a:noFill/>
          </a:ln>
        </p:spPr>
        <p:txBody>
          <a:bodyPr anchor="t">
            <a:normAutofit/>
          </a:bodyPr>
          <a:p>
            <a:pPr>
              <a:lnSpc>
                <a:spcPct val="100000"/>
              </a:lnSpc>
              <a:spcBef>
                <a:spcPts val="1400"/>
              </a:spcBef>
              <a:buNone/>
            </a:pPr>
            <a:r>
              <a:rPr b="0" lang="en-US" sz="1700" spc="-1" strike="noStrike">
                <a:solidFill>
                  <a:srgbClr val="000000"/>
                </a:solidFill>
                <a:latin typeface="Abadi"/>
              </a:rPr>
              <a:t>We determined the booster that have carried the maximum payload using a subquery in the </a:t>
            </a:r>
            <a:r>
              <a:rPr b="1" lang="en-US" sz="1700" spc="-1" strike="noStrike">
                <a:solidFill>
                  <a:srgbClr val="000000"/>
                </a:solidFill>
                <a:latin typeface="Abadi"/>
              </a:rPr>
              <a:t>WHERE</a:t>
            </a:r>
            <a:r>
              <a:rPr b="0" lang="en-US" sz="1700" spc="-1" strike="noStrike">
                <a:solidFill>
                  <a:srgbClr val="000000"/>
                </a:solidFill>
                <a:latin typeface="Abadi"/>
              </a:rPr>
              <a:t> clause and the </a:t>
            </a:r>
            <a:r>
              <a:rPr b="1" lang="en-US" sz="1700" spc="-1" strike="noStrike">
                <a:solidFill>
                  <a:srgbClr val="000000"/>
                </a:solidFill>
                <a:latin typeface="Abadi"/>
              </a:rPr>
              <a:t>MAX() </a:t>
            </a:r>
            <a:r>
              <a:rPr b="0" lang="en-US" sz="1700" spc="-1" strike="noStrike">
                <a:solidFill>
                  <a:srgbClr val="000000"/>
                </a:solidFill>
                <a:latin typeface="Abadi"/>
              </a:rPr>
              <a:t>function.</a:t>
            </a:r>
            <a:endParaRPr b="0" lang="en-US" sz="1700" spc="-1" strike="noStrike">
              <a:solidFill>
                <a:srgbClr val="000000"/>
              </a:solidFill>
              <a:latin typeface="Calibri"/>
            </a:endParaRPr>
          </a:p>
        </p:txBody>
      </p:sp>
      <p:pic>
        <p:nvPicPr>
          <p:cNvPr id="305" name="Picture 5" descr=""/>
          <p:cNvPicPr/>
          <p:nvPr/>
        </p:nvPicPr>
        <p:blipFill>
          <a:blip r:embed="rId1"/>
          <a:stretch/>
        </p:blipFill>
        <p:spPr>
          <a:xfrm>
            <a:off x="5445360" y="963360"/>
            <a:ext cx="6154920" cy="4954680"/>
          </a:xfrm>
          <a:prstGeom prst="rect">
            <a:avLst/>
          </a:prstGeom>
          <a:ln w="0">
            <a:noFill/>
          </a:ln>
        </p:spPr>
      </p:pic>
      <p:sp>
        <p:nvSpPr>
          <p:cNvPr id="306" name="PlaceHolder 2"/>
          <p:cNvSpPr>
            <a:spLocks noGrp="1"/>
          </p:cNvSpPr>
          <p:nvPr>
            <p:ph type="sldNum" idx="23"/>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000" spc="-1" strike="noStrike">
                <a:solidFill>
                  <a:srgbClr val="808080"/>
                </a:solidFill>
                <a:latin typeface="Calibri"/>
              </a:defRPr>
            </a:lvl1pPr>
          </a:lstStyle>
          <a:p>
            <a:pPr algn="r">
              <a:lnSpc>
                <a:spcPct val="100000"/>
              </a:lnSpc>
              <a:spcAft>
                <a:spcPts val="601"/>
              </a:spcAft>
              <a:buNone/>
            </a:pPr>
            <a:fld id="{2947E679-AFE8-4929-93DF-A242E1E94B02}" type="slidenum">
              <a:rPr b="0" lang="en-US" sz="1000" spc="-1" strike="noStrike">
                <a:solidFill>
                  <a:srgbClr val="808080"/>
                </a:solidFill>
                <a:latin typeface="Calibri"/>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7"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We used a combinations of the </a:t>
            </a:r>
            <a:r>
              <a:rPr b="1" lang="en-US" sz="2200" spc="-1" strike="noStrike">
                <a:solidFill>
                  <a:srgbClr val="292929"/>
                </a:solidFill>
                <a:latin typeface="Abadi"/>
              </a:rPr>
              <a:t>WHERE</a:t>
            </a:r>
            <a:r>
              <a:rPr b="0" lang="en-US" sz="2200" spc="-1" strike="noStrike">
                <a:solidFill>
                  <a:srgbClr val="292929"/>
                </a:solidFill>
                <a:latin typeface="Abadi"/>
              </a:rPr>
              <a:t> clause, </a:t>
            </a:r>
            <a:r>
              <a:rPr b="1" lang="en-US" sz="2200" spc="-1" strike="noStrike">
                <a:solidFill>
                  <a:srgbClr val="292929"/>
                </a:solidFill>
                <a:latin typeface="Abadi"/>
              </a:rPr>
              <a:t>LIKE</a:t>
            </a:r>
            <a:r>
              <a:rPr b="0" lang="en-US" sz="2200" spc="-1" strike="noStrike">
                <a:solidFill>
                  <a:srgbClr val="292929"/>
                </a:solidFill>
                <a:latin typeface="Abadi"/>
              </a:rPr>
              <a:t>, </a:t>
            </a:r>
            <a:r>
              <a:rPr b="1" lang="en-US" sz="2200" spc="-1" strike="noStrike">
                <a:solidFill>
                  <a:srgbClr val="292929"/>
                </a:solidFill>
                <a:latin typeface="Abadi"/>
              </a:rPr>
              <a:t>AND</a:t>
            </a:r>
            <a:r>
              <a:rPr b="0" lang="en-US" sz="2200" spc="-1" strike="noStrike">
                <a:solidFill>
                  <a:srgbClr val="292929"/>
                </a:solidFill>
                <a:latin typeface="Abadi"/>
              </a:rPr>
              <a:t>, and </a:t>
            </a:r>
            <a:r>
              <a:rPr b="1" lang="en-US" sz="2200" spc="-1" strike="noStrike">
                <a:solidFill>
                  <a:srgbClr val="292929"/>
                </a:solidFill>
                <a:latin typeface="Abadi"/>
              </a:rPr>
              <a:t>BETWEEN</a:t>
            </a:r>
            <a:r>
              <a:rPr b="0" lang="en-US" sz="2200" spc="-1" strike="noStrike">
                <a:solidFill>
                  <a:srgbClr val="292929"/>
                </a:solidFill>
                <a:latin typeface="Abadi"/>
              </a:rPr>
              <a:t> conditions to filter for failed landing outcomes in drone ship, their booster versions, and launch site names for year 2015</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p:txBody>
      </p:sp>
      <p:sp>
        <p:nvSpPr>
          <p:cNvPr id="30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2015 Launch Records</a:t>
            </a:r>
            <a:endParaRPr b="0" lang="en-IN" sz="4000" spc="-1" strike="noStrike">
              <a:latin typeface="Arial"/>
            </a:endParaRPr>
          </a:p>
        </p:txBody>
      </p:sp>
      <p:pic>
        <p:nvPicPr>
          <p:cNvPr id="309" name="Picture 5" descr=""/>
          <p:cNvPicPr/>
          <p:nvPr/>
        </p:nvPicPr>
        <p:blipFill>
          <a:blip r:embed="rId2"/>
          <a:stretch/>
        </p:blipFill>
        <p:spPr>
          <a:xfrm>
            <a:off x="2023200" y="3075480"/>
            <a:ext cx="7238520" cy="2580840"/>
          </a:xfrm>
          <a:prstGeom prst="rect">
            <a:avLst/>
          </a:prstGeom>
          <a:ln w="0">
            <a:noFill/>
          </a:ln>
        </p:spPr>
      </p:pic>
      <p:sp>
        <p:nvSpPr>
          <p:cNvPr id="3" name="PlaceHolder 2"/>
          <p:cNvSpPr>
            <a:spLocks noGrp="1"/>
          </p:cNvSpPr>
          <p:nvPr>
            <p:ph type="sldNum" idx="2"/>
          </p:nvPr>
        </p:nvSpPr>
        <p:spPr/>
        <p:txBody>
          <a:bodyPr/>
          <a:p>
            <a:fld id="{184FD69B-C2C4-4242-A853-143C1F7DD0D9}"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0" name="Rectangle 12"/>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grpSp>
        <p:nvGrpSpPr>
          <p:cNvPr id="311" name="Group 14"/>
          <p:cNvGrpSpPr/>
          <p:nvPr/>
        </p:nvGrpSpPr>
        <p:grpSpPr>
          <a:xfrm>
            <a:off x="-360" y="360"/>
            <a:ext cx="972720" cy="1935000"/>
            <a:chOff x="-360" y="360"/>
            <a:chExt cx="972720" cy="1935000"/>
          </a:xfrm>
        </p:grpSpPr>
        <p:sp>
          <p:nvSpPr>
            <p:cNvPr id="312" name="Rectangle 15"/>
            <p:cNvSpPr/>
            <p:nvPr/>
          </p:nvSpPr>
          <p:spPr>
            <a:xfrm flipH="1" rot="18900000">
              <a:off x="377280" y="1074600"/>
              <a:ext cx="492840" cy="492840"/>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313" name="Isosceles Triangle 16"/>
            <p:cNvSpPr/>
            <p:nvPr/>
          </p:nvSpPr>
          <p:spPr>
            <a:xfrm flipH="1" rot="5400000">
              <a:off x="-482040" y="481680"/>
              <a:ext cx="1935000" cy="97236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p:style>
        </p:sp>
      </p:grpSp>
      <p:sp>
        <p:nvSpPr>
          <p:cNvPr id="314" name="Title 1"/>
          <p:cNvSpPr/>
          <p:nvPr/>
        </p:nvSpPr>
        <p:spPr>
          <a:xfrm>
            <a:off x="643320" y="321840"/>
            <a:ext cx="10904760" cy="113544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600" spc="-1" strike="noStrike">
                <a:solidFill>
                  <a:srgbClr val="0b49cb"/>
                </a:solidFill>
                <a:latin typeface="Abadi"/>
              </a:rPr>
              <a:t>Rank Landing Outcomes Between 2010-06-04 and 2017-03-20</a:t>
            </a:r>
            <a:endParaRPr b="0" lang="en-IN" sz="3600" spc="-1" strike="noStrike">
              <a:latin typeface="Arial"/>
            </a:endParaRPr>
          </a:p>
        </p:txBody>
      </p:sp>
      <p:sp>
        <p:nvSpPr>
          <p:cNvPr id="315" name="PlaceHolder 1"/>
          <p:cNvSpPr>
            <a:spLocks noGrp="1"/>
          </p:cNvSpPr>
          <p:nvPr>
            <p:ph/>
          </p:nvPr>
        </p:nvSpPr>
        <p:spPr>
          <a:xfrm>
            <a:off x="7544160" y="1783080"/>
            <a:ext cx="4004280" cy="4393800"/>
          </a:xfrm>
          <a:prstGeom prst="rect">
            <a:avLst/>
          </a:prstGeom>
          <a:noFill/>
          <a:ln w="0">
            <a:noFill/>
          </a:ln>
        </p:spPr>
        <p:txBody>
          <a:bodyPr anchor="t">
            <a:normAutofit/>
          </a:bodyPr>
          <a:p>
            <a:pPr>
              <a:lnSpc>
                <a:spcPct val="100000"/>
              </a:lnSpc>
              <a:spcBef>
                <a:spcPts val="1400"/>
              </a:spcBef>
              <a:buNone/>
            </a:pPr>
            <a:r>
              <a:rPr b="0" lang="en-US" sz="2000" spc="-1" strike="noStrike">
                <a:solidFill>
                  <a:srgbClr val="000000"/>
                </a:solidFill>
                <a:latin typeface="Abadi"/>
              </a:rPr>
              <a:t>We selected Landing outcomes and the </a:t>
            </a:r>
            <a:r>
              <a:rPr b="1" lang="en-US" sz="2000" spc="-1" strike="noStrike">
                <a:solidFill>
                  <a:srgbClr val="000000"/>
                </a:solidFill>
                <a:latin typeface="Abadi"/>
              </a:rPr>
              <a:t>COUNT</a:t>
            </a:r>
            <a:r>
              <a:rPr b="0" lang="en-US" sz="2000" spc="-1" strike="noStrike">
                <a:solidFill>
                  <a:srgbClr val="000000"/>
                </a:solidFill>
                <a:latin typeface="Abadi"/>
              </a:rPr>
              <a:t> of landing outcomes from the data and used the </a:t>
            </a:r>
            <a:r>
              <a:rPr b="1" lang="en-US" sz="2000" spc="-1" strike="noStrike">
                <a:solidFill>
                  <a:srgbClr val="000000"/>
                </a:solidFill>
                <a:latin typeface="Abadi"/>
              </a:rPr>
              <a:t>WHERE</a:t>
            </a:r>
            <a:r>
              <a:rPr b="0" lang="en-US" sz="2000" spc="-1" strike="noStrike">
                <a:solidFill>
                  <a:srgbClr val="000000"/>
                </a:solidFill>
                <a:latin typeface="Abadi"/>
              </a:rPr>
              <a:t> clause to filter for landing outcomes </a:t>
            </a:r>
            <a:r>
              <a:rPr b="1" lang="en-US" sz="2000" spc="-1" strike="noStrike">
                <a:solidFill>
                  <a:srgbClr val="000000"/>
                </a:solidFill>
                <a:latin typeface="Abadi"/>
              </a:rPr>
              <a:t>BETWEEN</a:t>
            </a:r>
            <a:r>
              <a:rPr b="0" lang="en-US" sz="2000" spc="-1" strike="noStrike">
                <a:solidFill>
                  <a:srgbClr val="000000"/>
                </a:solidFill>
                <a:latin typeface="Abadi"/>
              </a:rPr>
              <a:t> 2010-06-04 to 2010-03-20.</a:t>
            </a:r>
            <a:endParaRPr b="0" lang="en-US" sz="2000" spc="-1" strike="noStrike">
              <a:solidFill>
                <a:srgbClr val="000000"/>
              </a:solidFill>
              <a:latin typeface="Calibri"/>
            </a:endParaRPr>
          </a:p>
          <a:p>
            <a:pPr>
              <a:lnSpc>
                <a:spcPct val="100000"/>
              </a:lnSpc>
              <a:spcBef>
                <a:spcPts val="1400"/>
              </a:spcBef>
              <a:buNone/>
            </a:pPr>
            <a:r>
              <a:rPr b="0" lang="en-US" sz="2000" spc="-1" strike="noStrike">
                <a:solidFill>
                  <a:srgbClr val="000000"/>
                </a:solidFill>
                <a:latin typeface="Abadi"/>
              </a:rPr>
              <a:t>We applied the </a:t>
            </a:r>
            <a:r>
              <a:rPr b="1" lang="en-US" sz="2000" spc="-1" strike="noStrike">
                <a:solidFill>
                  <a:srgbClr val="000000"/>
                </a:solidFill>
                <a:latin typeface="Abadi"/>
              </a:rPr>
              <a:t>GROUP BY </a:t>
            </a:r>
            <a:r>
              <a:rPr b="0" lang="en-US" sz="2000" spc="-1" strike="noStrike">
                <a:solidFill>
                  <a:srgbClr val="000000"/>
                </a:solidFill>
                <a:latin typeface="Abadi"/>
              </a:rPr>
              <a:t>clause to group the landing outcomes and the </a:t>
            </a:r>
            <a:r>
              <a:rPr b="1" lang="en-US" sz="2000" spc="-1" strike="noStrike">
                <a:solidFill>
                  <a:srgbClr val="000000"/>
                </a:solidFill>
                <a:latin typeface="Abadi"/>
              </a:rPr>
              <a:t>ORDER BY </a:t>
            </a:r>
            <a:r>
              <a:rPr b="0" lang="en-US" sz="2000" spc="-1" strike="noStrike">
                <a:solidFill>
                  <a:srgbClr val="000000"/>
                </a:solidFill>
                <a:latin typeface="Abadi"/>
              </a:rPr>
              <a:t>clause to order the grouped landing outcome in descending order.</a:t>
            </a:r>
            <a:endParaRPr b="0" lang="en-US" sz="2000" spc="-1" strike="noStrike">
              <a:solidFill>
                <a:srgbClr val="000000"/>
              </a:solidFill>
              <a:latin typeface="Calibri"/>
            </a:endParaRPr>
          </a:p>
          <a:p>
            <a:pPr>
              <a:lnSpc>
                <a:spcPct val="100000"/>
              </a:lnSpc>
              <a:spcBef>
                <a:spcPts val="1400"/>
              </a:spcBef>
              <a:buNone/>
            </a:pPr>
            <a:endParaRPr b="0" lang="en-US" sz="2000" spc="-1" strike="noStrike">
              <a:solidFill>
                <a:srgbClr val="000000"/>
              </a:solidFill>
              <a:latin typeface="Calibri"/>
            </a:endParaRPr>
          </a:p>
        </p:txBody>
      </p:sp>
      <p:sp>
        <p:nvSpPr>
          <p:cNvPr id="316" name="PlaceHolder 2"/>
          <p:cNvSpPr>
            <a:spLocks noGrp="1"/>
          </p:cNvSpPr>
          <p:nvPr>
            <p:ph type="sldNum" idx="24"/>
          </p:nvPr>
        </p:nvSpPr>
        <p:spPr>
          <a:xfrm>
            <a:off x="880524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E2714546-2F82-4BE5-A53E-D0257F0DF6A8}" type="slidenum">
              <a:rPr b="0" lang="en-US" sz="1200" spc="-1" strike="noStrike">
                <a:solidFill>
                  <a:srgbClr val="8b8b8b"/>
                </a:solidFill>
                <a:latin typeface="Calibri"/>
              </a:rPr>
              <a:t>&lt;number&gt;</a:t>
            </a:fld>
            <a:endParaRPr b="0" lang="en-IN" sz="1200" spc="-1" strike="noStrike">
              <a:latin typeface="Times New Roman"/>
            </a:endParaRPr>
          </a:p>
        </p:txBody>
      </p:sp>
      <p:grpSp>
        <p:nvGrpSpPr>
          <p:cNvPr id="317" name="Group 18"/>
          <p:cNvGrpSpPr/>
          <p:nvPr/>
        </p:nvGrpSpPr>
        <p:grpSpPr>
          <a:xfrm>
            <a:off x="11178360" y="4601520"/>
            <a:ext cx="1013760" cy="2017080"/>
            <a:chOff x="11178360" y="4601520"/>
            <a:chExt cx="1013760" cy="2017080"/>
          </a:xfrm>
        </p:grpSpPr>
        <p:sp>
          <p:nvSpPr>
            <p:cNvPr id="318" name="Isosceles Triangle 19"/>
            <p:cNvSpPr/>
            <p:nvPr/>
          </p:nvSpPr>
          <p:spPr>
            <a:xfrm flipH="1" rot="16200000">
              <a:off x="10676520" y="5103000"/>
              <a:ext cx="2017080" cy="10137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sp>
          <p:nvSpPr>
            <p:cNvPr id="319" name="Rectangle 20"/>
            <p:cNvSpPr/>
            <p:nvPr/>
          </p:nvSpPr>
          <p:spPr>
            <a:xfrm rot="2700000">
              <a:off x="11278800" y="5728680"/>
              <a:ext cx="485280" cy="485280"/>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p:style>
        </p:sp>
      </p:grpSp>
      <p:pic>
        <p:nvPicPr>
          <p:cNvPr id="320" name="Picture 5" descr=""/>
          <p:cNvPicPr/>
          <p:nvPr/>
        </p:nvPicPr>
        <p:blipFill>
          <a:blip r:embed="rId1"/>
          <a:stretch/>
        </p:blipFill>
        <p:spPr>
          <a:xfrm>
            <a:off x="776160" y="1589400"/>
            <a:ext cx="6124320" cy="429552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1" name="TextBox 6"/>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3</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322" name="Content Placeholder 5" descr=""/>
          <p:cNvPicPr/>
          <p:nvPr/>
        </p:nvPicPr>
        <p:blipFill>
          <a:blip r:embed="rId2"/>
          <a:stretch/>
        </p:blipFill>
        <p:spPr>
          <a:xfrm>
            <a:off x="770040" y="1308600"/>
            <a:ext cx="10515240" cy="4716720"/>
          </a:xfrm>
          <a:prstGeom prst="rect">
            <a:avLst/>
          </a:prstGeom>
          <a:ln w="0">
            <a:noFill/>
          </a:ln>
        </p:spPr>
      </p:pic>
      <p:sp>
        <p:nvSpPr>
          <p:cNvPr id="32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All launch sites global map markers</a:t>
            </a:r>
            <a:endParaRPr b="0" lang="en-IN" sz="4000" spc="-1" strike="noStrike">
              <a:latin typeface="Arial"/>
            </a:endParaRPr>
          </a:p>
        </p:txBody>
      </p:sp>
      <p:sp>
        <p:nvSpPr>
          <p:cNvPr id="2" name="PlaceHolder 1"/>
          <p:cNvSpPr>
            <a:spLocks noGrp="1"/>
          </p:cNvSpPr>
          <p:nvPr>
            <p:ph type="sldNum" idx="2"/>
          </p:nvPr>
        </p:nvSpPr>
        <p:spPr/>
        <p:txBody>
          <a:bodyPr/>
          <a:p>
            <a:fld id="{811A6A47-B490-4FF0-9784-1B01FFDBEA10}"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324" name="Content Placeholder 3" descr=""/>
          <p:cNvPicPr/>
          <p:nvPr/>
        </p:nvPicPr>
        <p:blipFill>
          <a:blip r:embed="rId2"/>
          <a:stretch/>
        </p:blipFill>
        <p:spPr>
          <a:xfrm>
            <a:off x="770040" y="1253520"/>
            <a:ext cx="10687680" cy="4771800"/>
          </a:xfrm>
          <a:prstGeom prst="rect">
            <a:avLst/>
          </a:prstGeom>
          <a:ln w="0">
            <a:noFill/>
          </a:ln>
        </p:spPr>
      </p:pic>
      <p:sp>
        <p:nvSpPr>
          <p:cNvPr id="32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2000"/>
          </a:bodyPr>
          <a:p>
            <a:pPr>
              <a:lnSpc>
                <a:spcPct val="90000"/>
              </a:lnSpc>
              <a:buNone/>
            </a:pPr>
            <a:r>
              <a:rPr b="0" lang="en-US" sz="4000" spc="-1" strike="noStrike">
                <a:solidFill>
                  <a:srgbClr val="0b49cb"/>
                </a:solidFill>
                <a:latin typeface="Abadi"/>
                <a:ea typeface="IBM Plex Mono SemiBold"/>
              </a:rPr>
              <a:t>Markers showing launch sites with color labels</a:t>
            </a:r>
            <a:endParaRPr b="0" lang="en-IN" sz="4000" spc="-1" strike="noStrike">
              <a:latin typeface="Arial"/>
            </a:endParaRPr>
          </a:p>
        </p:txBody>
      </p:sp>
      <p:sp>
        <p:nvSpPr>
          <p:cNvPr id="2" name="PlaceHolder 1"/>
          <p:cNvSpPr>
            <a:spLocks noGrp="1"/>
          </p:cNvSpPr>
          <p:nvPr>
            <p:ph type="sldNum" idx="2"/>
          </p:nvPr>
        </p:nvSpPr>
        <p:spPr/>
        <p:txBody>
          <a:bodyPr/>
          <a:p>
            <a:fld id="{8FE6BAC9-2DC6-4111-B868-B05D0EF38DC5}"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26" name="Content Placeholder 3" descr=""/>
          <p:cNvPicPr/>
          <p:nvPr/>
        </p:nvPicPr>
        <p:blipFill>
          <a:blip r:embed="rId1"/>
          <a:stretch/>
        </p:blipFill>
        <p:spPr>
          <a:xfrm>
            <a:off x="770040" y="1362240"/>
            <a:ext cx="10092240" cy="5064480"/>
          </a:xfrm>
          <a:prstGeom prst="rect">
            <a:avLst/>
          </a:prstGeom>
          <a:ln w="0">
            <a:noFill/>
          </a:ln>
        </p:spPr>
      </p:pic>
      <p:sp>
        <p:nvSpPr>
          <p:cNvPr id="32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Launch Site distance to landmarks</a:t>
            </a:r>
            <a:endParaRPr b="0" lang="en-IN" sz="4000" spc="-1" strike="noStrike">
              <a:latin typeface="Arial"/>
            </a:endParaRPr>
          </a:p>
        </p:txBody>
      </p:sp>
      <p:sp>
        <p:nvSpPr>
          <p:cNvPr id="2" name="PlaceHolder 1"/>
          <p:cNvSpPr>
            <a:spLocks noGrp="1"/>
          </p:cNvSpPr>
          <p:nvPr>
            <p:ph type="sldNum" idx="2"/>
          </p:nvPr>
        </p:nvSpPr>
        <p:spPr/>
        <p:txBody>
          <a:bodyPr/>
          <a:p>
            <a:fld id="{CFBC59E9-6FD1-4A60-9310-539FD1C4F589}"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8"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4</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329" name="Content Placeholder 3" descr=""/>
          <p:cNvPicPr/>
          <p:nvPr/>
        </p:nvPicPr>
        <p:blipFill>
          <a:blip r:embed="rId2"/>
          <a:stretch/>
        </p:blipFill>
        <p:spPr>
          <a:xfrm>
            <a:off x="752040" y="1454400"/>
            <a:ext cx="10687680" cy="4771800"/>
          </a:xfrm>
          <a:prstGeom prst="rect">
            <a:avLst/>
          </a:prstGeom>
          <a:ln w="0">
            <a:noFill/>
          </a:ln>
        </p:spPr>
      </p:pic>
      <p:sp>
        <p:nvSpPr>
          <p:cNvPr id="330" name="PlaceHolder 1"/>
          <p:cNvSpPr>
            <a:spLocks noGrp="1"/>
          </p:cNvSpPr>
          <p:nvPr>
            <p:ph type="sldNum" idx="25"/>
          </p:nvPr>
        </p:nvSpPr>
        <p:spPr>
          <a:xfrm>
            <a:off x="8714880" y="622656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FC94B95A-5730-4947-9CE4-664981704AD8}" type="slidenum">
              <a:rPr b="0" lang="en-US" sz="1600" spc="-1" strike="noStrike">
                <a:solidFill>
                  <a:srgbClr val="1c7ddb"/>
                </a:solidFill>
                <a:latin typeface="Abadi"/>
              </a:rPr>
              <a:t>&lt;number&gt;</a:t>
            </a:fld>
            <a:endParaRPr b="0" lang="en-IN" sz="1600" spc="-1" strike="noStrike">
              <a:latin typeface="Times New Roman"/>
            </a:endParaRPr>
          </a:p>
        </p:txBody>
      </p:sp>
      <p:sp>
        <p:nvSpPr>
          <p:cNvPr id="331" name="Title 1"/>
          <p:cNvSpPr/>
          <p:nvPr/>
        </p:nvSpPr>
        <p:spPr>
          <a:xfrm>
            <a:off x="770040" y="459720"/>
            <a:ext cx="10515240" cy="548640"/>
          </a:xfrm>
          <a:prstGeom prst="rect">
            <a:avLst/>
          </a:prstGeom>
          <a:noFill/>
          <a:ln w="0">
            <a:noFill/>
          </a:ln>
        </p:spPr>
        <p:style>
          <a:lnRef idx="0"/>
          <a:fillRef idx="0"/>
          <a:effectRef idx="0"/>
          <a:fontRef idx="minor"/>
        </p:style>
        <p:txBody>
          <a:bodyPr anchor="ctr">
            <a:normAutofit fontScale="52000"/>
          </a:bodyPr>
          <a:p>
            <a:pPr>
              <a:lnSpc>
                <a:spcPct val="90000"/>
              </a:lnSpc>
              <a:buNone/>
            </a:pPr>
            <a:r>
              <a:rPr b="0" lang="en-US" sz="4000" spc="-1" strike="noStrike">
                <a:solidFill>
                  <a:srgbClr val="0b49cb"/>
                </a:solidFill>
                <a:latin typeface="Abadi"/>
                <a:ea typeface="IBM Plex Mono SemiBold"/>
              </a:rPr>
              <a:t>Pie chart showing the success percentage achieved by each launch site</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type="sldNum" idx="12"/>
          </p:nvPr>
        </p:nvSpPr>
        <p:spPr>
          <a:xfrm>
            <a:off x="8714880" y="6025680"/>
            <a:ext cx="2742840" cy="401400"/>
          </a:xfrm>
          <a:prstGeom prst="rect">
            <a:avLst/>
          </a:prstGeom>
          <a:noFill/>
          <a:ln w="0">
            <a:noFill/>
          </a:ln>
        </p:spPr>
        <p:txBody>
          <a:bodyPr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62D5AA75-4089-4471-8682-D917B222881D}" type="slidenum">
              <a:rPr b="0" lang="en-US" sz="1600" spc="-1" strike="noStrike">
                <a:solidFill>
                  <a:srgbClr val="1c7ddb"/>
                </a:solidFill>
                <a:latin typeface="Abadi"/>
              </a:rPr>
              <a:t>4</a:t>
            </a:fld>
            <a:endParaRPr b="0" lang="en-IN" sz="1600" spc="-1" strike="noStrike">
              <a:latin typeface="Times New Roman"/>
            </a:endParaRPr>
          </a:p>
        </p:txBody>
      </p:sp>
      <p:sp>
        <p:nvSpPr>
          <p:cNvPr id="173" name="Title 1"/>
          <p:cNvSpPr/>
          <p:nvPr/>
        </p:nvSpPr>
        <p:spPr>
          <a:xfrm>
            <a:off x="828000" y="538560"/>
            <a:ext cx="105296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Introduction</a:t>
            </a:r>
            <a:endParaRPr b="0" lang="en-IN" sz="4000" spc="-1" strike="noStrike">
              <a:latin typeface="Arial"/>
            </a:endParaRPr>
          </a:p>
        </p:txBody>
      </p:sp>
      <p:sp>
        <p:nvSpPr>
          <p:cNvPr id="174" name="Content Placeholder 2"/>
          <p:cNvSpPr/>
          <p:nvPr/>
        </p:nvSpPr>
        <p:spPr>
          <a:xfrm>
            <a:off x="828000" y="1530720"/>
            <a:ext cx="9766080" cy="4494600"/>
          </a:xfrm>
          <a:prstGeom prst="rect">
            <a:avLst/>
          </a:prstGeom>
          <a:noFill/>
          <a:ln w="0">
            <a:noFill/>
          </a:ln>
        </p:spPr>
        <p:style>
          <a:lnRef idx="0"/>
          <a:fillRef idx="0"/>
          <a:effectRef idx="0"/>
          <a:fontRef idx="minor"/>
        </p:style>
        <p:txBody>
          <a:bodyPr anchor="t">
            <a:normAutofit fontScale="99000"/>
          </a:bodyPr>
          <a:p>
            <a:pPr marL="228600" indent="-228600">
              <a:lnSpc>
                <a:spcPct val="90000"/>
              </a:lnSpc>
              <a:spcBef>
                <a:spcPts val="1400"/>
              </a:spcBef>
              <a:buClr>
                <a:srgbClr val="292929"/>
              </a:buClr>
              <a:buFont typeface="Arial"/>
              <a:buChar char="•"/>
            </a:pPr>
            <a:r>
              <a:rPr b="0" lang="en-US" sz="2200" spc="-1" strike="noStrike">
                <a:solidFill>
                  <a:srgbClr val="292929"/>
                </a:solidFill>
                <a:latin typeface="Abadi"/>
              </a:rPr>
              <a:t>Project background and context</a:t>
            </a:r>
            <a:endParaRPr b="0" lang="en-IN" sz="2200" spc="-1" strike="noStrike">
              <a:latin typeface="Arial"/>
            </a:endParaRPr>
          </a:p>
          <a:p>
            <a:pPr marL="457200" algn="just">
              <a:lnSpc>
                <a:spcPct val="90000"/>
              </a:lnSpc>
              <a:spcBef>
                <a:spcPts val="1400"/>
              </a:spcBef>
              <a:buNone/>
              <a:tabLst>
                <a:tab algn="l" pos="0"/>
              </a:tabLst>
            </a:pPr>
            <a:r>
              <a:rPr b="0" lang="en-US" sz="1800" spc="-1" strike="noStrike">
                <a:solidFill>
                  <a:srgbClr val="292929"/>
                </a:solidFill>
                <a:latin typeface="Abadi"/>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b="0" lang="en-IN" sz="1800" spc="-1" strike="noStrike">
              <a:latin typeface="Arial"/>
            </a:endParaRPr>
          </a:p>
          <a:p>
            <a:pPr marL="228600" indent="-228600">
              <a:lnSpc>
                <a:spcPct val="90000"/>
              </a:lnSpc>
              <a:spcBef>
                <a:spcPts val="1400"/>
              </a:spcBef>
              <a:buClr>
                <a:srgbClr val="292929"/>
              </a:buClr>
              <a:buFont typeface="Arial"/>
              <a:buChar char="•"/>
              <a:tabLst>
                <a:tab algn="l" pos="0"/>
              </a:tabLst>
            </a:pPr>
            <a:r>
              <a:rPr b="0" lang="en-US" sz="2200" spc="-1" strike="noStrike">
                <a:solidFill>
                  <a:srgbClr val="292929"/>
                </a:solidFill>
                <a:latin typeface="Abadi"/>
              </a:rPr>
              <a:t>Problems you want to find answers</a:t>
            </a:r>
            <a:endParaRPr b="0" lang="en-IN" sz="2200" spc="-1" strike="noStrike">
              <a:latin typeface="Arial"/>
            </a:endParaRPr>
          </a:p>
          <a:p>
            <a:pPr lvl="1" marL="685800" indent="-228600">
              <a:lnSpc>
                <a:spcPct val="90000"/>
              </a:lnSpc>
              <a:spcBef>
                <a:spcPts val="1400"/>
              </a:spcBef>
              <a:buClr>
                <a:srgbClr val="292929"/>
              </a:buClr>
              <a:buFont typeface="Arial"/>
              <a:buChar char="-"/>
              <a:tabLst>
                <a:tab algn="l" pos="0"/>
              </a:tabLst>
            </a:pPr>
            <a:r>
              <a:rPr b="0" lang="en-US" sz="1800" spc="-1" strike="noStrike">
                <a:solidFill>
                  <a:srgbClr val="292929"/>
                </a:solidFill>
                <a:latin typeface="Abadi"/>
              </a:rPr>
              <a:t>What factors determine if the rocket will land successfully?</a:t>
            </a:r>
            <a:endParaRPr b="0" lang="en-IN" sz="1800" spc="-1" strike="noStrike">
              <a:latin typeface="Arial"/>
            </a:endParaRPr>
          </a:p>
          <a:p>
            <a:pPr lvl="1" marL="685800" indent="-228600">
              <a:lnSpc>
                <a:spcPct val="90000"/>
              </a:lnSpc>
              <a:spcBef>
                <a:spcPts val="1400"/>
              </a:spcBef>
              <a:buClr>
                <a:srgbClr val="292929"/>
              </a:buClr>
              <a:buFont typeface="Arial"/>
              <a:buChar char="-"/>
              <a:tabLst>
                <a:tab algn="l" pos="0"/>
              </a:tabLst>
            </a:pPr>
            <a:r>
              <a:rPr b="0" lang="en-US" sz="1800" spc="-1" strike="noStrike">
                <a:solidFill>
                  <a:srgbClr val="292929"/>
                </a:solidFill>
                <a:latin typeface="Abadi"/>
              </a:rPr>
              <a:t>The interaction amongst various features that determine the success rate of a successful landing.</a:t>
            </a:r>
            <a:endParaRPr b="0" lang="en-IN" sz="1800" spc="-1" strike="noStrike">
              <a:latin typeface="Arial"/>
            </a:endParaRPr>
          </a:p>
          <a:p>
            <a:pPr lvl="1" marL="685800" indent="-228600">
              <a:lnSpc>
                <a:spcPct val="90000"/>
              </a:lnSpc>
              <a:spcBef>
                <a:spcPts val="1400"/>
              </a:spcBef>
              <a:buClr>
                <a:srgbClr val="292929"/>
              </a:buClr>
              <a:buFont typeface="Arial"/>
              <a:buChar char="-"/>
              <a:tabLst>
                <a:tab algn="l" pos="0"/>
              </a:tabLst>
            </a:pPr>
            <a:r>
              <a:rPr b="0" lang="en-US" sz="1800" spc="-1" strike="noStrike">
                <a:solidFill>
                  <a:srgbClr val="292929"/>
                </a:solidFill>
                <a:latin typeface="Abadi"/>
              </a:rPr>
              <a:t>What operating conditions needs to be in place to ensure a successful landing program.</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32" name="Content Placeholder 3" descr=""/>
          <p:cNvPicPr/>
          <p:nvPr/>
        </p:nvPicPr>
        <p:blipFill>
          <a:blip r:embed="rId1"/>
          <a:stretch/>
        </p:blipFill>
        <p:spPr>
          <a:xfrm>
            <a:off x="2123280" y="1242720"/>
            <a:ext cx="7790400" cy="4440240"/>
          </a:xfrm>
          <a:prstGeom prst="rect">
            <a:avLst/>
          </a:prstGeom>
          <a:ln w="0">
            <a:noFill/>
          </a:ln>
        </p:spPr>
      </p:pic>
      <p:sp>
        <p:nvSpPr>
          <p:cNvPr id="333" name="PlaceHolder 1"/>
          <p:cNvSpPr>
            <a:spLocks noGrp="1"/>
          </p:cNvSpPr>
          <p:nvPr>
            <p:ph type="sldNum" idx="26"/>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574C820F-E1B8-4F66-AE08-1FB19D05FE94}" type="slidenum">
              <a:rPr b="0" lang="en-US" sz="1200" spc="-1" strike="noStrike">
                <a:solidFill>
                  <a:srgbClr val="8b8b8b"/>
                </a:solidFill>
                <a:latin typeface="Calibri"/>
              </a:rPr>
              <a:t>&lt;number&gt;</a:t>
            </a:fld>
            <a:endParaRPr b="0" lang="en-IN" sz="1200" spc="-1" strike="noStrike">
              <a:latin typeface="Times New Roman"/>
            </a:endParaRPr>
          </a:p>
        </p:txBody>
      </p:sp>
      <p:sp>
        <p:nvSpPr>
          <p:cNvPr id="334" name="Title 1"/>
          <p:cNvSpPr/>
          <p:nvPr/>
        </p:nvSpPr>
        <p:spPr>
          <a:xfrm>
            <a:off x="1103760" y="727560"/>
            <a:ext cx="10476000" cy="514440"/>
          </a:xfrm>
          <a:prstGeom prst="rect">
            <a:avLst/>
          </a:prstGeom>
          <a:noFill/>
          <a:ln w="0">
            <a:noFill/>
          </a:ln>
        </p:spPr>
        <p:style>
          <a:lnRef idx="0"/>
          <a:fillRef idx="0"/>
          <a:effectRef idx="0"/>
          <a:fontRef idx="minor"/>
        </p:style>
        <p:txBody>
          <a:bodyPr anchor="ctr">
            <a:normAutofit fontScale="48000"/>
          </a:bodyPr>
          <a:p>
            <a:pPr>
              <a:lnSpc>
                <a:spcPct val="90000"/>
              </a:lnSpc>
              <a:buNone/>
            </a:pPr>
            <a:r>
              <a:rPr b="0" lang="en-US" sz="4000" spc="-1" strike="noStrike">
                <a:solidFill>
                  <a:srgbClr val="0b49cb"/>
                </a:solidFill>
                <a:latin typeface="Abadi"/>
                <a:ea typeface="IBM Plex Mono SemiBold"/>
              </a:rPr>
              <a:t>Pie chart showing the Launch site with the highest launch success ratio</a:t>
            </a:r>
            <a:endParaRPr b="0" lang="en-IN" sz="4000" spc="-1" strike="noStrike">
              <a:latin typeface="Arial"/>
            </a:endParaRPr>
          </a:p>
          <a:p>
            <a:pPr>
              <a:lnSpc>
                <a:spcPct val="90000"/>
              </a:lnSpc>
              <a:buNone/>
            </a:pP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5" name="Title 1"/>
          <p:cNvSpPr/>
          <p:nvPr/>
        </p:nvSpPr>
        <p:spPr>
          <a:xfrm>
            <a:off x="838080" y="291240"/>
            <a:ext cx="10515240" cy="932400"/>
          </a:xfrm>
          <a:prstGeom prst="rect">
            <a:avLst/>
          </a:prstGeom>
          <a:noFill/>
          <a:ln w="0">
            <a:noFill/>
          </a:ln>
        </p:spPr>
        <p:style>
          <a:lnRef idx="0"/>
          <a:fillRef idx="0"/>
          <a:effectRef idx="0"/>
          <a:fontRef idx="minor"/>
        </p:style>
        <p:txBody>
          <a:bodyPr anchor="b">
            <a:normAutofit/>
          </a:bodyPr>
          <a:p>
            <a:pPr>
              <a:lnSpc>
                <a:spcPct val="90000"/>
              </a:lnSpc>
              <a:spcAft>
                <a:spcPts val="601"/>
              </a:spcAft>
              <a:buNone/>
            </a:pPr>
            <a:r>
              <a:rPr b="0" lang="en-US" sz="2500" spc="-1" strike="noStrike">
                <a:solidFill>
                  <a:srgbClr val="0b49cb"/>
                </a:solidFill>
                <a:latin typeface="Abadi"/>
              </a:rPr>
              <a:t>Scatter plot of Payload vs Launch Outcome for all sites, with different payload selected in the range slider</a:t>
            </a:r>
            <a:endParaRPr b="0" lang="en-IN" sz="2500" spc="-1" strike="noStrike">
              <a:latin typeface="Arial"/>
            </a:endParaRPr>
          </a:p>
        </p:txBody>
      </p:sp>
      <p:sp>
        <p:nvSpPr>
          <p:cNvPr id="336" name="Rectangle 16"/>
          <p:cNvSpPr/>
          <p:nvPr/>
        </p:nvSpPr>
        <p:spPr>
          <a:xfrm rot="5400000">
            <a:off x="6033240" y="-6032880"/>
            <a:ext cx="125640" cy="12191760"/>
          </a:xfrm>
          <a:prstGeom prst="rect">
            <a:avLst/>
          </a:prstGeom>
          <a:solidFill>
            <a:srgbClr val="4472c4"/>
          </a:solidFill>
          <a:ln w="12700">
            <a:noFill/>
          </a:ln>
        </p:spPr>
        <p:style>
          <a:lnRef idx="0"/>
          <a:fillRef idx="0"/>
          <a:effectRef idx="0"/>
          <a:fontRef idx="minor"/>
        </p:style>
      </p:sp>
      <p:pic>
        <p:nvPicPr>
          <p:cNvPr id="337" name="Content Placeholder 3" descr="Graphical user interface, application&#10;&#10;Description automatically generated"/>
          <p:cNvPicPr/>
          <p:nvPr/>
        </p:nvPicPr>
        <p:blipFill>
          <a:blip r:embed="rId1"/>
          <a:stretch/>
        </p:blipFill>
        <p:spPr>
          <a:xfrm>
            <a:off x="838080" y="2191320"/>
            <a:ext cx="10515240" cy="3785400"/>
          </a:xfrm>
          <a:prstGeom prst="rect">
            <a:avLst/>
          </a:prstGeom>
          <a:ln w="0">
            <a:noFill/>
          </a:ln>
        </p:spPr>
      </p:pic>
      <p:sp>
        <p:nvSpPr>
          <p:cNvPr id="338" name="PlaceHolder 1"/>
          <p:cNvSpPr>
            <a:spLocks noGrp="1"/>
          </p:cNvSpPr>
          <p:nvPr>
            <p:ph type="sldNum" idx="27"/>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b8b8b"/>
                </a:solidFill>
                <a:latin typeface="Calibri"/>
              </a:defRPr>
            </a:lvl1pPr>
          </a:lstStyle>
          <a:p>
            <a:pPr algn="r">
              <a:lnSpc>
                <a:spcPct val="100000"/>
              </a:lnSpc>
              <a:spcAft>
                <a:spcPts val="601"/>
              </a:spcAft>
              <a:buNone/>
            </a:pPr>
            <a:fld id="{30C33E2D-5641-474B-A166-5A9D866ADFBF}" type="slidenum">
              <a:rPr b="0" lang="en-US" sz="1200" spc="-1" strike="noStrike">
                <a:solidFill>
                  <a:srgbClr val="8b8b8b"/>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39"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5</a:t>
            </a: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0" name="Rectangle 13"/>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41" name="Rectangle 15"/>
          <p:cNvSpPr/>
          <p:nvPr/>
        </p:nvSpPr>
        <p:spPr>
          <a:xfrm>
            <a:off x="554400" y="365040"/>
            <a:ext cx="11167200" cy="2089080"/>
          </a:xfrm>
          <a:prstGeom prst="rect">
            <a:avLst/>
          </a:prstGeom>
          <a:solidFill>
            <a:schemeClr val="bg1"/>
          </a:solidFill>
          <a:ln>
            <a:solidFill>
              <a:srgbClr val="dedede"/>
            </a:solidFill>
          </a:ln>
          <a:effectLst>
            <a:outerShdw algn="tl" blurRad="50760" dir="2700000" dist="37674"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p:style>
      </p:sp>
      <p:sp>
        <p:nvSpPr>
          <p:cNvPr id="342" name="Title 1"/>
          <p:cNvSpPr/>
          <p:nvPr/>
        </p:nvSpPr>
        <p:spPr>
          <a:xfrm>
            <a:off x="1046880" y="586800"/>
            <a:ext cx="3560040" cy="1645560"/>
          </a:xfrm>
          <a:prstGeom prst="rect">
            <a:avLst/>
          </a:prstGeom>
          <a:noFill/>
          <a:ln w="0">
            <a:noFill/>
          </a:ln>
        </p:spPr>
        <p:style>
          <a:lnRef idx="0"/>
          <a:fillRef idx="0"/>
          <a:effectRef idx="0"/>
          <a:fontRef idx="minor"/>
        </p:style>
        <p:txBody>
          <a:bodyPr anchor="ctr">
            <a:normAutofit/>
          </a:bodyPr>
          <a:p>
            <a:pPr>
              <a:lnSpc>
                <a:spcPct val="90000"/>
              </a:lnSpc>
              <a:spcAft>
                <a:spcPts val="601"/>
              </a:spcAft>
              <a:buNone/>
            </a:pPr>
            <a:r>
              <a:rPr b="0" lang="en-US" sz="3700" spc="-1" strike="noStrike">
                <a:solidFill>
                  <a:srgbClr val="0b49cb"/>
                </a:solidFill>
                <a:latin typeface="Abadi"/>
              </a:rPr>
              <a:t>Classification Accuracy</a:t>
            </a:r>
            <a:endParaRPr b="0" lang="en-IN" sz="3700" spc="-1" strike="noStrike">
              <a:latin typeface="Arial"/>
            </a:endParaRPr>
          </a:p>
        </p:txBody>
      </p:sp>
      <p:sp>
        <p:nvSpPr>
          <p:cNvPr id="343" name="Rectangle 17"/>
          <p:cNvSpPr/>
          <p:nvPr/>
        </p:nvSpPr>
        <p:spPr>
          <a:xfrm>
            <a:off x="490320" y="1057680"/>
            <a:ext cx="127800" cy="703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344" name="Rectangle 19"/>
          <p:cNvSpPr/>
          <p:nvPr/>
        </p:nvSpPr>
        <p:spPr>
          <a:xfrm rot="5400000">
            <a:off x="4243680" y="1400400"/>
            <a:ext cx="1462680" cy="18000"/>
          </a:xfrm>
          <a:prstGeom prst="rect">
            <a:avLst/>
          </a:prstGeom>
          <a:solidFill>
            <a:srgbClr val="d5d5d5"/>
          </a:solidFill>
          <a:ln w="3175">
            <a:noFill/>
          </a:ln>
        </p:spPr>
        <p:style>
          <a:lnRef idx="2">
            <a:schemeClr val="accent1">
              <a:shade val="50000"/>
            </a:schemeClr>
          </a:lnRef>
          <a:fillRef idx="1">
            <a:schemeClr val="accent1"/>
          </a:fillRef>
          <a:effectRef idx="0">
            <a:schemeClr val="accent1"/>
          </a:effectRef>
          <a:fontRef idx="minor"/>
        </p:style>
      </p:sp>
      <p:sp>
        <p:nvSpPr>
          <p:cNvPr id="345" name="PlaceHolder 1"/>
          <p:cNvSpPr>
            <a:spLocks noGrp="1"/>
          </p:cNvSpPr>
          <p:nvPr>
            <p:ph/>
          </p:nvPr>
        </p:nvSpPr>
        <p:spPr>
          <a:xfrm>
            <a:off x="5351040" y="586800"/>
            <a:ext cx="6002280" cy="1645560"/>
          </a:xfrm>
          <a:prstGeom prst="rect">
            <a:avLst/>
          </a:prstGeom>
          <a:noFill/>
          <a:ln w="0">
            <a:noFill/>
          </a:ln>
        </p:spPr>
        <p:txBody>
          <a:bodyPr anchor="ctr">
            <a:normAutofit/>
          </a:bodyPr>
          <a:p>
            <a:pPr marL="228600" indent="-228600">
              <a:lnSpc>
                <a:spcPct val="90000"/>
              </a:lnSpc>
              <a:spcBef>
                <a:spcPts val="1400"/>
              </a:spcBef>
              <a:buClr>
                <a:srgbClr val="000000"/>
              </a:buClr>
              <a:buFont typeface="Arial"/>
              <a:buChar char="•"/>
            </a:pPr>
            <a:r>
              <a:rPr b="0" lang="en-US" sz="2200" spc="-1" strike="noStrike">
                <a:solidFill>
                  <a:srgbClr val="000000"/>
                </a:solidFill>
                <a:latin typeface="Abadi"/>
              </a:rPr>
              <a:t>The decision tree classifier is the model with the highest classification accuracy</a:t>
            </a:r>
            <a:endParaRPr b="0" lang="en-US" sz="2200" spc="-1" strike="noStrike">
              <a:solidFill>
                <a:srgbClr val="000000"/>
              </a:solidFill>
              <a:latin typeface="Calibri"/>
            </a:endParaRPr>
          </a:p>
          <a:p>
            <a:pPr>
              <a:lnSpc>
                <a:spcPct val="90000"/>
              </a:lnSpc>
              <a:spcBef>
                <a:spcPts val="1400"/>
              </a:spcBef>
              <a:buNone/>
            </a:pPr>
            <a:endParaRPr b="0" lang="en-US" sz="1800" spc="-1" strike="noStrike">
              <a:solidFill>
                <a:srgbClr val="000000"/>
              </a:solidFill>
              <a:latin typeface="Calibri"/>
            </a:endParaRPr>
          </a:p>
        </p:txBody>
      </p:sp>
      <p:pic>
        <p:nvPicPr>
          <p:cNvPr id="346" name="Picture 2" descr=""/>
          <p:cNvPicPr/>
          <p:nvPr/>
        </p:nvPicPr>
        <p:blipFill>
          <a:blip r:embed="rId1"/>
          <a:stretch/>
        </p:blipFill>
        <p:spPr>
          <a:xfrm>
            <a:off x="557640" y="2815200"/>
            <a:ext cx="11164320" cy="3321000"/>
          </a:xfrm>
          <a:prstGeom prst="rect">
            <a:avLst/>
          </a:prstGeom>
          <a:ln w="0">
            <a:noFill/>
          </a:ln>
        </p:spPr>
      </p:pic>
      <p:sp>
        <p:nvSpPr>
          <p:cNvPr id="347" name="PlaceHolder 2"/>
          <p:cNvSpPr>
            <a:spLocks noGrp="1"/>
          </p:cNvSpPr>
          <p:nvPr>
            <p:ph type="sldNum" idx="28"/>
          </p:nvPr>
        </p:nvSpPr>
        <p:spPr>
          <a:xfrm>
            <a:off x="8610480" y="6356520"/>
            <a:ext cx="2742840" cy="364680"/>
          </a:xfrm>
          <a:prstGeom prst="rect">
            <a:avLst/>
          </a:prstGeom>
          <a:noFill/>
          <a:ln w="0">
            <a:noFill/>
          </a:ln>
        </p:spPr>
        <p:txBody>
          <a:bodyPr anchor="ctr">
            <a:normAutofit/>
          </a:bodyPr>
          <a:lstStyle>
            <a:lvl1pPr algn="r">
              <a:lnSpc>
                <a:spcPct val="100000"/>
              </a:lnSpc>
              <a:spcAft>
                <a:spcPts val="601"/>
              </a:spcAft>
              <a:buNone/>
              <a:defRPr b="0" lang="en-US" sz="1200" spc="-1" strike="noStrike">
                <a:solidFill>
                  <a:srgbClr val="808080"/>
                </a:solidFill>
                <a:latin typeface="Calibri"/>
              </a:defRPr>
            </a:lvl1pPr>
          </a:lstStyle>
          <a:p>
            <a:pPr algn="r">
              <a:lnSpc>
                <a:spcPct val="100000"/>
              </a:lnSpc>
              <a:spcAft>
                <a:spcPts val="601"/>
              </a:spcAft>
              <a:buNone/>
            </a:pPr>
            <a:fld id="{59B296E7-BC26-4223-8C49-DA9462B9537F}" type="slidenum">
              <a:rPr b="0" lang="en-US" sz="1200" spc="-1" strike="noStrike">
                <a:solidFill>
                  <a:srgbClr val="808080"/>
                </a:solidFill>
                <a:latin typeface="Calibri"/>
              </a:rPr>
              <a:t>&lt;number&gt;</a:t>
            </a:fld>
            <a:endParaRPr b="0" lang="en-IN" sz="1200" spc="-1" strike="noStrike">
              <a:latin typeface="Times New Roman"/>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48" name="PlaceHolder 1"/>
          <p:cNvSpPr>
            <a:spLocks noGrp="1"/>
          </p:cNvSpPr>
          <p:nvPr>
            <p:ph/>
          </p:nvPr>
        </p:nvSpPr>
        <p:spPr>
          <a:xfrm>
            <a:off x="770040" y="2057400"/>
            <a:ext cx="57913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The confusion matrix for the decision tree classifier shows that the classifier can distinguish between the different classes. The major problem is the false positives .i.e., unsuccessful landing marked as successful landing by the classifier.</a:t>
            </a:r>
            <a:endParaRPr b="0" lang="en-US" sz="2200" spc="-1" strike="noStrike">
              <a:solidFill>
                <a:srgbClr val="000000"/>
              </a:solidFill>
              <a:latin typeface="Calibri"/>
            </a:endParaRPr>
          </a:p>
        </p:txBody>
      </p:sp>
      <p:sp>
        <p:nvSpPr>
          <p:cNvPr id="34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Confusion Matrix</a:t>
            </a:r>
            <a:endParaRPr b="0" lang="en-IN" sz="4000" spc="-1" strike="noStrike">
              <a:latin typeface="Arial"/>
            </a:endParaRPr>
          </a:p>
        </p:txBody>
      </p:sp>
      <p:pic>
        <p:nvPicPr>
          <p:cNvPr id="350" name="Picture 2" descr=""/>
          <p:cNvPicPr/>
          <p:nvPr/>
        </p:nvPicPr>
        <p:blipFill>
          <a:blip r:embed="rId2"/>
          <a:stretch/>
        </p:blipFill>
        <p:spPr>
          <a:xfrm>
            <a:off x="6561720" y="1880280"/>
            <a:ext cx="4281480" cy="3097080"/>
          </a:xfrm>
          <a:prstGeom prst="rect">
            <a:avLst/>
          </a:prstGeom>
          <a:ln w="0">
            <a:noFill/>
          </a:ln>
        </p:spPr>
      </p:pic>
      <p:sp>
        <p:nvSpPr>
          <p:cNvPr id="3" name="PlaceHolder 2"/>
          <p:cNvSpPr>
            <a:spLocks noGrp="1"/>
          </p:cNvSpPr>
          <p:nvPr>
            <p:ph type="sldNum" idx="2"/>
          </p:nvPr>
        </p:nvSpPr>
        <p:spPr/>
        <p:txBody>
          <a:bodyPr/>
          <a:p>
            <a:fld id="{34163D9D-CF2A-4437-98BD-73503000FCEB}"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51" name="PlaceHolder 1"/>
          <p:cNvSpPr>
            <a:spLocks noGrp="1"/>
          </p:cNvSpPr>
          <p:nvPr>
            <p:ph/>
          </p:nvPr>
        </p:nvSpPr>
        <p:spPr>
          <a:xfrm>
            <a:off x="770040" y="1507320"/>
            <a:ext cx="10515240" cy="4518000"/>
          </a:xfrm>
          <a:prstGeom prst="rect">
            <a:avLst/>
          </a:prstGeom>
          <a:noFill/>
          <a:ln w="0">
            <a:noFill/>
          </a:ln>
        </p:spPr>
        <p:txBody>
          <a:bodyPr lIns="90000" rIns="90000" tIns="45000" bIns="45000" anchor="t">
            <a:normAutofit/>
          </a:bodyPr>
          <a:p>
            <a:pPr>
              <a:lnSpc>
                <a:spcPct val="100000"/>
              </a:lnSpc>
              <a:spcBef>
                <a:spcPts val="1400"/>
              </a:spcBef>
              <a:buNone/>
              <a:tabLst>
                <a:tab algn="l" pos="0"/>
              </a:tabLst>
            </a:pPr>
            <a:r>
              <a:rPr b="0" lang="en-US" sz="2200" spc="-1" strike="noStrike">
                <a:solidFill>
                  <a:srgbClr val="292929"/>
                </a:solidFill>
                <a:latin typeface="Abadi"/>
              </a:rPr>
              <a:t>We can conclude that:</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rPr>
              <a:t>The larger the flight amount at a launch site, the greater the success rate at a launch site.</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000000"/>
                </a:solidFill>
                <a:latin typeface="Abadi"/>
              </a:rPr>
              <a:t>Launch success rate started to increase in 2013 till 2020.</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rPr>
              <a:t>Orbits </a:t>
            </a:r>
            <a:r>
              <a:rPr b="0" lang="en-US" sz="2200" spc="-1" strike="noStrike">
                <a:solidFill>
                  <a:srgbClr val="000000"/>
                </a:solidFill>
                <a:latin typeface="Abadi"/>
              </a:rPr>
              <a:t>ES-L1, GEO, HEO, SSO, VLEO had the most success rate.</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rPr>
              <a:t>KSC LC-39A had the most successful launches of any sites.</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Abadi"/>
              </a:rPr>
              <a:t>The Decision tree classifier is the best machine learning algorithm for this task.</a:t>
            </a: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p:txBody>
      </p:sp>
      <p:sp>
        <p:nvSpPr>
          <p:cNvPr id="35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Conclusions</a:t>
            </a:r>
            <a:endParaRPr b="0" lang="en-IN" sz="4000" spc="-1" strike="noStrike">
              <a:latin typeface="Arial"/>
            </a:endParaRPr>
          </a:p>
        </p:txBody>
      </p:sp>
      <p:sp>
        <p:nvSpPr>
          <p:cNvPr id="3" name="PlaceHolder 2"/>
          <p:cNvSpPr>
            <a:spLocks noGrp="1"/>
          </p:cNvSpPr>
          <p:nvPr>
            <p:ph type="sldNum" idx="2"/>
          </p:nvPr>
        </p:nvSpPr>
        <p:spPr/>
        <p:txBody>
          <a:bodyPr/>
          <a:p>
            <a:fld id="{393735DA-776D-43E6-B5A2-85D319E16909}"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type="sldNum" idx="13"/>
          </p:nvPr>
        </p:nvSpPr>
        <p:spPr>
          <a:xfrm>
            <a:off x="9448920" y="6356520"/>
            <a:ext cx="2742840" cy="36468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215AF5CF-610B-411C-9226-4D52A91D5B21}" type="slidenum">
              <a:rPr b="0" lang="en-US" sz="1600" spc="-1" strike="noStrike">
                <a:solidFill>
                  <a:srgbClr val="1c7ddb"/>
                </a:solidFill>
                <a:latin typeface="Abadi"/>
              </a:rPr>
              <a:t>4</a:t>
            </a:fld>
            <a:endParaRPr b="0" lang="en-IN" sz="1600" spc="-1" strike="noStrike">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6" name="Content Placeholder 2"/>
          <p:cNvSpPr/>
          <p:nvPr/>
        </p:nvSpPr>
        <p:spPr>
          <a:xfrm>
            <a:off x="770040" y="1580760"/>
            <a:ext cx="10104480" cy="5211360"/>
          </a:xfrm>
          <a:prstGeom prst="rect">
            <a:avLst/>
          </a:prstGeom>
          <a:noFill/>
          <a:ln w="0">
            <a:noFill/>
          </a:ln>
        </p:spPr>
        <p:style>
          <a:lnRef idx="0"/>
          <a:fillRef idx="0"/>
          <a:effectRef idx="0"/>
          <a:fontRef idx="minor"/>
        </p:style>
        <p:txBody>
          <a:bodyPr anchor="t">
            <a:normAutofit fontScale="27000"/>
          </a:bodyPr>
          <a:p>
            <a:pPr>
              <a:lnSpc>
                <a:spcPct val="120000"/>
              </a:lnSpc>
              <a:spcBef>
                <a:spcPts val="1400"/>
              </a:spcBef>
              <a:buNone/>
              <a:tabLst>
                <a:tab algn="l" pos="0"/>
              </a:tabLst>
            </a:pPr>
            <a:r>
              <a:rPr b="0" lang="en-US" sz="8800" spc="-1" strike="noStrike">
                <a:solidFill>
                  <a:srgbClr val="0b49cb"/>
                </a:solidFill>
                <a:latin typeface="Abadi"/>
              </a:rPr>
              <a:t>Executive Summary</a:t>
            </a:r>
            <a:endParaRPr b="0" lang="en-IN"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Data collection methodology:</a:t>
            </a:r>
            <a:endParaRPr b="0" lang="en-IN"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Data was collected using SpaceX API and web scraping from Wikipedia. </a:t>
            </a:r>
            <a:endParaRPr b="0" lang="en-IN"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data wrangling</a:t>
            </a:r>
            <a:endParaRPr b="0" lang="en-IN"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One-hot encoding was applied to categorical features</a:t>
            </a:r>
            <a:endParaRPr b="0" lang="en-IN"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exploratory data analysis (EDA) using visualization and SQL</a:t>
            </a:r>
            <a:endParaRPr b="0" lang="en-IN"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interactive visual analytics using Folium and Plotly Dash</a:t>
            </a:r>
            <a:endParaRPr b="0" lang="en-IN"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predictive analysis using classification models</a:t>
            </a:r>
            <a:endParaRPr b="0" lang="en-IN"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How to build, tune, evaluate classification models</a:t>
            </a:r>
            <a:endParaRPr b="0" lang="en-IN" sz="7600" spc="-1" strike="noStrike">
              <a:latin typeface="Arial"/>
            </a:endParaRPr>
          </a:p>
          <a:p>
            <a:pPr>
              <a:lnSpc>
                <a:spcPct val="120000"/>
              </a:lnSpc>
              <a:spcBef>
                <a:spcPts val="1400"/>
              </a:spcBef>
              <a:buNone/>
              <a:tabLst>
                <a:tab algn="l" pos="0"/>
              </a:tabLst>
            </a:pPr>
            <a:endParaRPr b="0" lang="en-IN" sz="8800" spc="-1" strike="noStrike">
              <a:latin typeface="Arial"/>
            </a:endParaRPr>
          </a:p>
          <a:p>
            <a:pPr>
              <a:lnSpc>
                <a:spcPct val="100000"/>
              </a:lnSpc>
              <a:spcBef>
                <a:spcPts val="1400"/>
              </a:spcBef>
              <a:buNone/>
              <a:tabLst>
                <a:tab algn="l" pos="0"/>
              </a:tabLst>
            </a:pPr>
            <a:endParaRPr b="0" lang="en-IN" sz="2200" spc="-1" strike="noStrike">
              <a:latin typeface="Arial"/>
            </a:endParaRPr>
          </a:p>
          <a:p>
            <a:pPr>
              <a:lnSpc>
                <a:spcPct val="100000"/>
              </a:lnSpc>
              <a:spcBef>
                <a:spcPts val="1400"/>
              </a:spcBef>
              <a:buNone/>
              <a:tabLst>
                <a:tab algn="l" pos="0"/>
              </a:tabLst>
            </a:pPr>
            <a:endParaRPr b="0" lang="en-IN" sz="2200" spc="-1" strike="noStrike">
              <a:latin typeface="Arial"/>
            </a:endParaRPr>
          </a:p>
          <a:p>
            <a:pPr>
              <a:lnSpc>
                <a:spcPct val="100000"/>
              </a:lnSpc>
              <a:spcBef>
                <a:spcPts val="1400"/>
              </a:spcBef>
              <a:buNone/>
              <a:tabLst>
                <a:tab algn="l" pos="0"/>
              </a:tabLst>
            </a:pPr>
            <a:endParaRPr b="0" lang="en-IN" sz="2200" spc="-1" strike="noStrike">
              <a:latin typeface="Arial"/>
            </a:endParaRPr>
          </a:p>
          <a:p>
            <a:pPr>
              <a:lnSpc>
                <a:spcPct val="100000"/>
              </a:lnSpc>
              <a:spcBef>
                <a:spcPts val="1400"/>
              </a:spcBef>
              <a:buNone/>
              <a:tabLst>
                <a:tab algn="l" pos="0"/>
              </a:tabLst>
            </a:pPr>
            <a:endParaRPr b="0" lang="en-IN" sz="2200" spc="-1" strike="noStrike">
              <a:latin typeface="Arial"/>
            </a:endParaRPr>
          </a:p>
        </p:txBody>
      </p:sp>
      <p:sp>
        <p:nvSpPr>
          <p:cNvPr id="17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Methodology</a:t>
            </a:r>
            <a:endParaRPr b="0" lang="en-IN" sz="4000" spc="-1" strike="noStrike">
              <a:latin typeface="Arial"/>
            </a:endParaRPr>
          </a:p>
        </p:txBody>
      </p:sp>
      <p:sp>
        <p:nvSpPr>
          <p:cNvPr id="2" name="PlaceHolder 1"/>
          <p:cNvSpPr>
            <a:spLocks noGrp="1"/>
          </p:cNvSpPr>
          <p:nvPr>
            <p:ph type="sldNum" idx="2"/>
          </p:nvPr>
        </p:nvSpPr>
        <p:spPr/>
        <p:txBody>
          <a:bodyPr/>
          <a:p>
            <a:fld id="{4108EC35-BBCA-4668-B3E2-9096A705A121}"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8" name="PlaceHolder 1"/>
          <p:cNvSpPr>
            <a:spLocks noGrp="1"/>
          </p:cNvSpPr>
          <p:nvPr>
            <p:ph/>
          </p:nvPr>
        </p:nvSpPr>
        <p:spPr>
          <a:xfrm>
            <a:off x="770040" y="1403280"/>
            <a:ext cx="10218240" cy="4773600"/>
          </a:xfrm>
          <a:prstGeom prst="rect">
            <a:avLst/>
          </a:prstGeom>
          <a:noFill/>
          <a:ln w="0">
            <a:noFill/>
          </a:ln>
        </p:spPr>
        <p:txBody>
          <a:bodyPr lIns="90000" rIns="90000" tIns="45000" bIns="45000" anchor="t">
            <a:noAutofit/>
          </a:bodyPr>
          <a:p>
            <a:pPr algn="just">
              <a:lnSpc>
                <a:spcPct val="100000"/>
              </a:lnSpc>
              <a:spcBef>
                <a:spcPts val="1400"/>
              </a:spcBef>
              <a:buNone/>
            </a:pPr>
            <a:r>
              <a:rPr b="0" lang="en-US" sz="2200" spc="-1" strike="noStrike">
                <a:solidFill>
                  <a:srgbClr val="292929"/>
                </a:solidFill>
                <a:latin typeface="Abadi"/>
              </a:rPr>
              <a:t>The data was collected using various methods</a:t>
            </a:r>
            <a:endParaRPr b="0" lang="en-US" sz="2200" spc="-1" strike="noStrike">
              <a:solidFill>
                <a:srgbClr val="000000"/>
              </a:solidFill>
              <a:latin typeface="Calibri"/>
            </a:endParaRPr>
          </a:p>
          <a:p>
            <a:pPr lvl="1" marL="457200" indent="-324000" algn="just">
              <a:lnSpc>
                <a:spcPct val="100000"/>
              </a:lnSpc>
              <a:spcBef>
                <a:spcPts val="1400"/>
              </a:spcBef>
              <a:buClr>
                <a:srgbClr val="292929"/>
              </a:buClr>
              <a:buFont typeface="StarSymbol"/>
              <a:buChar char="-"/>
            </a:pPr>
            <a:r>
              <a:rPr b="0" lang="en-US" sz="1900" spc="-1" strike="noStrike">
                <a:solidFill>
                  <a:srgbClr val="292929"/>
                </a:solidFill>
                <a:latin typeface="Abadi"/>
              </a:rPr>
              <a:t>Data collection was done using get request to the SpaceX API.</a:t>
            </a:r>
            <a:endParaRPr b="0" lang="en-US" sz="1900" spc="-1" strike="noStrike">
              <a:solidFill>
                <a:srgbClr val="000000"/>
              </a:solidFill>
              <a:latin typeface="Calibri"/>
            </a:endParaRPr>
          </a:p>
          <a:p>
            <a:pPr lvl="1" marL="457200" indent="-324000" algn="just">
              <a:lnSpc>
                <a:spcPct val="100000"/>
              </a:lnSpc>
              <a:spcBef>
                <a:spcPts val="1400"/>
              </a:spcBef>
              <a:buClr>
                <a:srgbClr val="292929"/>
              </a:buClr>
              <a:buFont typeface="StarSymbol"/>
              <a:buChar char="-"/>
            </a:pPr>
            <a:r>
              <a:rPr b="0" lang="en-US" sz="1900" spc="-1" strike="noStrike">
                <a:solidFill>
                  <a:srgbClr val="292929"/>
                </a:solidFill>
                <a:latin typeface="Abadi"/>
              </a:rPr>
              <a:t>Next, we decoded the response content as a Json using .json() function call and turn it into a pandas dataframe using .json_normalize().</a:t>
            </a:r>
            <a:endParaRPr b="0" lang="en-US" sz="1900" spc="-1" strike="noStrike">
              <a:solidFill>
                <a:srgbClr val="000000"/>
              </a:solidFill>
              <a:latin typeface="Calibri"/>
            </a:endParaRPr>
          </a:p>
          <a:p>
            <a:pPr lvl="1" marL="457200" indent="-324000" algn="just">
              <a:lnSpc>
                <a:spcPct val="100000"/>
              </a:lnSpc>
              <a:spcBef>
                <a:spcPts val="1400"/>
              </a:spcBef>
              <a:buClr>
                <a:srgbClr val="292929"/>
              </a:buClr>
              <a:buFont typeface="StarSymbol"/>
              <a:buChar char="-"/>
            </a:pPr>
            <a:r>
              <a:rPr b="0" lang="en-US" sz="1900" spc="-1" strike="noStrike">
                <a:solidFill>
                  <a:srgbClr val="292929"/>
                </a:solidFill>
                <a:latin typeface="Abadi"/>
              </a:rPr>
              <a:t>We then cleaned the data, checked for missing values and fill in missing values where necessary.</a:t>
            </a:r>
            <a:endParaRPr b="0" lang="en-US" sz="1900" spc="-1" strike="noStrike">
              <a:solidFill>
                <a:srgbClr val="000000"/>
              </a:solidFill>
              <a:latin typeface="Calibri"/>
            </a:endParaRPr>
          </a:p>
          <a:p>
            <a:pPr lvl="1" marL="457200" indent="-324000" algn="just">
              <a:lnSpc>
                <a:spcPct val="100000"/>
              </a:lnSpc>
              <a:spcBef>
                <a:spcPts val="1400"/>
              </a:spcBef>
              <a:buClr>
                <a:srgbClr val="292929"/>
              </a:buClr>
              <a:buFont typeface="StarSymbol"/>
              <a:buChar char="-"/>
            </a:pPr>
            <a:r>
              <a:rPr b="0" lang="en-US" sz="1900" spc="-1" strike="noStrike">
                <a:solidFill>
                  <a:srgbClr val="292929"/>
                </a:solidFill>
                <a:latin typeface="Abadi"/>
              </a:rPr>
              <a:t>In addition, we performed web scraping from Wikipedia for Falcon 9 launch records with BeautifulSoup. </a:t>
            </a:r>
            <a:endParaRPr b="0" lang="en-US" sz="1900" spc="-1" strike="noStrike">
              <a:solidFill>
                <a:srgbClr val="000000"/>
              </a:solidFill>
              <a:latin typeface="Calibri"/>
            </a:endParaRPr>
          </a:p>
          <a:p>
            <a:pPr lvl="1" marL="457200" indent="-324000" algn="just">
              <a:lnSpc>
                <a:spcPct val="100000"/>
              </a:lnSpc>
              <a:spcBef>
                <a:spcPts val="1400"/>
              </a:spcBef>
              <a:buClr>
                <a:srgbClr val="292929"/>
              </a:buClr>
              <a:buFont typeface="StarSymbol"/>
              <a:buChar char="-"/>
            </a:pPr>
            <a:r>
              <a:rPr b="0" lang="en-US" sz="1900" spc="-1" strike="noStrike">
                <a:solidFill>
                  <a:srgbClr val="292929"/>
                </a:solidFill>
                <a:latin typeface="Abadi"/>
              </a:rPr>
              <a:t>The objective was to extract the launch records as HTML table, parse the table and convert it to a pandas dataframe for future analysis.</a:t>
            </a:r>
            <a:endParaRPr b="0" lang="en-US" sz="1900" spc="-1" strike="noStrike">
              <a:solidFill>
                <a:srgbClr val="000000"/>
              </a:solidFill>
              <a:latin typeface="Calibri"/>
            </a:endParaRPr>
          </a:p>
          <a:p>
            <a:pPr>
              <a:lnSpc>
                <a:spcPct val="90000"/>
              </a:lnSpc>
              <a:spcBef>
                <a:spcPts val="1417"/>
              </a:spcBef>
              <a:buNone/>
            </a:pPr>
            <a:endParaRPr b="0" lang="en-US" sz="1800" spc="-1" strike="noStrike">
              <a:solidFill>
                <a:srgbClr val="000000"/>
              </a:solidFill>
              <a:latin typeface="Calibri"/>
            </a:endParaRPr>
          </a:p>
          <a:p>
            <a:pPr>
              <a:lnSpc>
                <a:spcPct val="100000"/>
              </a:lnSpc>
              <a:buNone/>
              <a:tabLst>
                <a:tab algn="l" pos="0"/>
              </a:tabLst>
            </a:pPr>
            <a:endParaRPr b="0" lang="en-US" sz="1800" spc="-1" strike="noStrike">
              <a:solidFill>
                <a:srgbClr val="000000"/>
              </a:solidFill>
              <a:latin typeface="Calibri"/>
            </a:endParaRPr>
          </a:p>
        </p:txBody>
      </p:sp>
      <p:sp>
        <p:nvSpPr>
          <p:cNvPr id="17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a:t>
            </a:r>
            <a:endParaRPr b="0" lang="en-IN" sz="4000" spc="-1" strike="noStrike">
              <a:latin typeface="Arial"/>
            </a:endParaRPr>
          </a:p>
        </p:txBody>
      </p:sp>
      <p:sp>
        <p:nvSpPr>
          <p:cNvPr id="3" name="PlaceHolder 2"/>
          <p:cNvSpPr>
            <a:spLocks noGrp="1"/>
          </p:cNvSpPr>
          <p:nvPr>
            <p:ph type="sldNum" idx="2"/>
          </p:nvPr>
        </p:nvSpPr>
        <p:spPr/>
        <p:txBody>
          <a:bodyPr/>
          <a:p>
            <a:fld id="{9EFB223B-CE08-42B0-8A5D-DC81049B7EAA}"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0" name="PlaceHolder 1"/>
          <p:cNvSpPr>
            <a:spLocks noGrp="1"/>
          </p:cNvSpPr>
          <p:nvPr>
            <p:ph/>
          </p:nvPr>
        </p:nvSpPr>
        <p:spPr>
          <a:xfrm>
            <a:off x="820800" y="1800360"/>
            <a:ext cx="4640040" cy="4225680"/>
          </a:xfrm>
          <a:prstGeom prst="rect">
            <a:avLst/>
          </a:prstGeom>
          <a:noFill/>
          <a:ln w="0">
            <a:noFill/>
          </a:ln>
        </p:spPr>
        <p:txBody>
          <a:bodyPr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We used the get request to the SpaceX API to collect data, clean the requested data and did some basic data wrangling and formatting.</a:t>
            </a: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The link to the notebook is: </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Calibri"/>
                <a:ea typeface="Calibri"/>
              </a:rPr>
              <a:t>https://github.com/SRDdev/IBM-Course.git</a:t>
            </a:r>
            <a:endParaRPr b="0" lang="en-US" sz="2200" spc="-1" strike="noStrike">
              <a:solidFill>
                <a:srgbClr val="000000"/>
              </a:solidFill>
              <a:latin typeface="Calibri"/>
            </a:endParaRPr>
          </a:p>
          <a:p>
            <a:pPr>
              <a:lnSpc>
                <a:spcPct val="90000"/>
              </a:lnSpc>
              <a:spcBef>
                <a:spcPts val="1001"/>
              </a:spcBef>
              <a:buNone/>
              <a:tabLst>
                <a:tab algn="l" pos="0"/>
              </a:tabLst>
            </a:pPr>
            <a:endParaRPr b="0" lang="en-US" sz="2800" spc="-1" strike="noStrike">
              <a:solidFill>
                <a:srgbClr val="000000"/>
              </a:solidFill>
              <a:latin typeface="Calibri"/>
            </a:endParaRPr>
          </a:p>
          <a:p>
            <a:pPr>
              <a:lnSpc>
                <a:spcPct val="90000"/>
              </a:lnSpc>
              <a:spcBef>
                <a:spcPts val="1001"/>
              </a:spcBef>
              <a:buNone/>
              <a:tabLst>
                <a:tab algn="l" pos="0"/>
              </a:tabLst>
            </a:pPr>
            <a:endParaRPr b="0" lang="en-US" sz="2800" spc="-1" strike="noStrike">
              <a:solidFill>
                <a:srgbClr val="000000"/>
              </a:solidFill>
              <a:latin typeface="Calibri"/>
            </a:endParaRPr>
          </a:p>
        </p:txBody>
      </p:sp>
      <p:sp>
        <p:nvSpPr>
          <p:cNvPr id="18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 – SpaceX API</a:t>
            </a:r>
            <a:endParaRPr b="0" lang="en-IN" sz="4000" spc="-1" strike="noStrike">
              <a:latin typeface="Arial"/>
            </a:endParaRPr>
          </a:p>
        </p:txBody>
      </p:sp>
      <p:pic>
        <p:nvPicPr>
          <p:cNvPr id="182" name="Picture 8" descr=""/>
          <p:cNvPicPr/>
          <p:nvPr/>
        </p:nvPicPr>
        <p:blipFill>
          <a:blip r:embed="rId2"/>
          <a:stretch/>
        </p:blipFill>
        <p:spPr>
          <a:xfrm>
            <a:off x="6518520" y="1499040"/>
            <a:ext cx="4861080" cy="4526640"/>
          </a:xfrm>
          <a:prstGeom prst="rect">
            <a:avLst/>
          </a:prstGeom>
          <a:ln w="0">
            <a:noFill/>
          </a:ln>
        </p:spPr>
      </p:pic>
      <p:sp>
        <p:nvSpPr>
          <p:cNvPr id="3" name="PlaceHolder 2"/>
          <p:cNvSpPr>
            <a:spLocks noGrp="1"/>
          </p:cNvSpPr>
          <p:nvPr>
            <p:ph type="sldNum" idx="2"/>
          </p:nvPr>
        </p:nvSpPr>
        <p:spPr/>
        <p:txBody>
          <a:bodyPr/>
          <a:p>
            <a:fld id="{62B1B291-1828-4385-BFAB-68E3F2989DA1}"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PlaceHolder 1"/>
          <p:cNvSpPr>
            <a:spLocks noGrp="1"/>
          </p:cNvSpPr>
          <p:nvPr>
            <p:ph/>
          </p:nvPr>
        </p:nvSpPr>
        <p:spPr>
          <a:xfrm>
            <a:off x="820800" y="1477080"/>
            <a:ext cx="4655160" cy="4689360"/>
          </a:xfrm>
          <a:prstGeom prst="rect">
            <a:avLst/>
          </a:prstGeom>
          <a:noFill/>
          <a:ln w="0">
            <a:noFill/>
          </a:ln>
        </p:spPr>
        <p:txBody>
          <a:bodyPr anchor="t">
            <a:no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We applied web scrapping to webscrap Falcon 9 launch records with BeautifulSoup </a:t>
            </a: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We parsed the table and converted it into a pandas dataframe.</a:t>
            </a:r>
            <a:endParaRPr b="0" lang="en-US" sz="2200" spc="-1" strike="noStrike">
              <a:solidFill>
                <a:srgbClr val="000000"/>
              </a:solidFill>
              <a:latin typeface="Calibri"/>
            </a:endParaRPr>
          </a:p>
          <a:p>
            <a:pPr>
              <a:lnSpc>
                <a:spcPct val="100000"/>
              </a:lnSpc>
              <a:spcBef>
                <a:spcPts val="1400"/>
              </a:spcBef>
              <a:buNone/>
              <a:tabLst>
                <a:tab algn="l" pos="0"/>
              </a:tabLst>
            </a:pPr>
            <a:r>
              <a:rPr b="0" lang="en-US" sz="2200" spc="-1" strike="noStrike">
                <a:solidFill>
                  <a:srgbClr val="292929"/>
                </a:solidFill>
                <a:latin typeface="Calibri"/>
                <a:ea typeface="Calibri"/>
              </a:rPr>
              <a:t>https://github.com/SRDdev/IBM-Course.git</a:t>
            </a:r>
            <a:endParaRPr b="0" lang="en-US" sz="2200" spc="-1" strike="noStrike">
              <a:solidFill>
                <a:srgbClr val="000000"/>
              </a:solidFill>
              <a:latin typeface="Calibri"/>
            </a:endParaRPr>
          </a:p>
        </p:txBody>
      </p:sp>
      <p:sp>
        <p:nvSpPr>
          <p:cNvPr id="184" name="Title 1"/>
          <p:cNvSpPr/>
          <p:nvPr/>
        </p:nvSpPr>
        <p:spPr>
          <a:xfrm>
            <a:off x="770040" y="538560"/>
            <a:ext cx="10515240" cy="548640"/>
          </a:xfrm>
          <a:prstGeom prst="rect">
            <a:avLst/>
          </a:prstGeom>
          <a:noFill/>
          <a:ln w="0">
            <a:noFill/>
          </a:ln>
        </p:spPr>
        <p:style>
          <a:lnRef idx="0"/>
          <a:fillRef idx="0"/>
          <a:effectRef idx="0"/>
          <a:fontRef idx="minor"/>
        </p:style>
      </p:sp>
      <p:sp>
        <p:nvSpPr>
          <p:cNvPr id="185" name="Title 1"/>
          <p:cNvSpPr/>
          <p:nvPr/>
        </p:nvSpPr>
        <p:spPr>
          <a:xfrm>
            <a:off x="922320" y="69120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 - Scraping</a:t>
            </a:r>
            <a:endParaRPr b="0" lang="en-IN" sz="4000" spc="-1" strike="noStrike">
              <a:latin typeface="Arial"/>
            </a:endParaRPr>
          </a:p>
        </p:txBody>
      </p:sp>
      <p:sp>
        <p:nvSpPr>
          <p:cNvPr id="186" name="Content Placeholder 4"/>
          <p:cNvSpPr/>
          <p:nvPr/>
        </p:nvSpPr>
        <p:spPr>
          <a:xfrm>
            <a:off x="5910120" y="1477080"/>
            <a:ext cx="4556520" cy="4689360"/>
          </a:xfrm>
          <a:prstGeom prst="rect">
            <a:avLst/>
          </a:prstGeom>
          <a:noFill/>
          <a:ln w="0">
            <a:solidFill>
              <a:srgbClr val="0b49cb"/>
            </a:solidFill>
            <a:prstDash val="dash"/>
          </a:ln>
        </p:spPr>
        <p:style>
          <a:lnRef idx="0"/>
          <a:fillRef idx="0"/>
          <a:effectRef idx="0"/>
          <a:fontRef idx="minor"/>
        </p:style>
        <p:txBody>
          <a:bodyPr anchor="t">
            <a:normAutofit/>
          </a:bodyPr>
          <a:p>
            <a:pPr>
              <a:lnSpc>
                <a:spcPct val="90000"/>
              </a:lnSpc>
              <a:spcBef>
                <a:spcPts val="1001"/>
              </a:spcBef>
              <a:buNone/>
              <a:tabLst>
                <a:tab algn="l" pos="0"/>
              </a:tabLst>
            </a:pPr>
            <a:endParaRPr b="0" lang="en-IN" sz="2200" spc="-1" strike="noStrike">
              <a:latin typeface="Arial"/>
            </a:endParaRPr>
          </a:p>
          <a:p>
            <a:pPr>
              <a:lnSpc>
                <a:spcPct val="90000"/>
              </a:lnSpc>
              <a:spcBef>
                <a:spcPts val="1001"/>
              </a:spcBef>
              <a:buNone/>
              <a:tabLst>
                <a:tab algn="l" pos="0"/>
              </a:tabLst>
            </a:pPr>
            <a:endParaRPr b="0" lang="en-IN" sz="2200" spc="-1" strike="noStrike">
              <a:latin typeface="Arial"/>
            </a:endParaRPr>
          </a:p>
          <a:p>
            <a:pPr>
              <a:lnSpc>
                <a:spcPct val="90000"/>
              </a:lnSpc>
              <a:spcBef>
                <a:spcPts val="1001"/>
              </a:spcBef>
              <a:buNone/>
              <a:tabLst>
                <a:tab algn="l" pos="0"/>
              </a:tabLst>
            </a:pPr>
            <a:endParaRPr b="0" lang="en-IN" sz="2200" spc="-1" strike="noStrike">
              <a:latin typeface="Arial"/>
            </a:endParaRPr>
          </a:p>
          <a:p>
            <a:pPr>
              <a:lnSpc>
                <a:spcPct val="90000"/>
              </a:lnSpc>
              <a:spcBef>
                <a:spcPts val="1001"/>
              </a:spcBef>
              <a:buNone/>
              <a:tabLst>
                <a:tab algn="l" pos="0"/>
              </a:tabLst>
            </a:pPr>
            <a:endParaRPr b="0" lang="en-IN" sz="2200" spc="-1" strike="noStrike">
              <a:latin typeface="Arial"/>
            </a:endParaRPr>
          </a:p>
        </p:txBody>
      </p:sp>
      <p:pic>
        <p:nvPicPr>
          <p:cNvPr id="187" name="Picture 6" descr=""/>
          <p:cNvPicPr/>
          <p:nvPr/>
        </p:nvPicPr>
        <p:blipFill>
          <a:blip r:embed="rId2"/>
          <a:stretch/>
        </p:blipFill>
        <p:spPr>
          <a:xfrm>
            <a:off x="5910120" y="1447560"/>
            <a:ext cx="4655160" cy="4778640"/>
          </a:xfrm>
          <a:prstGeom prst="rect">
            <a:avLst/>
          </a:prstGeom>
          <a:ln w="0">
            <a:noFill/>
          </a:ln>
        </p:spPr>
      </p:pic>
      <p:sp>
        <p:nvSpPr>
          <p:cNvPr id="3" name="PlaceHolder 2"/>
          <p:cNvSpPr>
            <a:spLocks noGrp="1"/>
          </p:cNvSpPr>
          <p:nvPr>
            <p:ph type="sldNum" idx="2"/>
          </p:nvPr>
        </p:nvSpPr>
        <p:spPr/>
        <p:txBody>
          <a:bodyPr/>
          <a:p>
            <a:fld id="{2E52A265-FB84-47CE-A1B8-061AC013B6EE}"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1318</TotalTime>
  <Application>LibreOffice/7.3.7.2$Linux_X86_64 LibreOffice_project/30$Build-2</Application>
  <AppVersion>15.0000</AppVersion>
  <Words>1794</Words>
  <Paragraphs>206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en-IN</dc:language>
  <cp:lastModifiedBy/>
  <dcterms:modified xsi:type="dcterms:W3CDTF">2024-12-01T19:38:29Z</dcterms:modified>
  <cp:revision>250</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3</vt:i4>
  </property>
  <property fmtid="{D5CDD505-2E9C-101B-9397-08002B2CF9AE}" pid="4" name="PresentationFormat">
    <vt:lpwstr>Widescreen</vt:lpwstr>
  </property>
  <property fmtid="{D5CDD505-2E9C-101B-9397-08002B2CF9AE}" pid="5" name="Slides">
    <vt:i4>46</vt:i4>
  </property>
</Properties>
</file>